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7"/>
    <p:restoredTop sz="94721"/>
  </p:normalViewPr>
  <p:slideViewPr>
    <p:cSldViewPr snapToGrid="0" snapToObjects="1">
      <p:cViewPr varScale="1">
        <p:scale>
          <a:sx n="69" d="100"/>
          <a:sy n="69" d="100"/>
        </p:scale>
        <p:origin x="232" y="10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ADCD7D-B566-6C40-94E9-57CB8C1C225B}"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0DD4-ACB4-5F43-9468-5EE5046546D7}" type="slidenum">
              <a:rPr lang="en-US" smtClean="0"/>
              <a:t>‹#›</a:t>
            </a:fld>
            <a:endParaRPr lang="en-US"/>
          </a:p>
        </p:txBody>
      </p:sp>
    </p:spTree>
    <p:extLst>
      <p:ext uri="{BB962C8B-B14F-4D97-AF65-F5344CB8AC3E}">
        <p14:creationId xmlns:p14="http://schemas.microsoft.com/office/powerpoint/2010/main" val="165089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DCD7D-B566-6C40-94E9-57CB8C1C225B}"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0DD4-ACB4-5F43-9468-5EE5046546D7}" type="slidenum">
              <a:rPr lang="en-US" smtClean="0"/>
              <a:t>‹#›</a:t>
            </a:fld>
            <a:endParaRPr lang="en-US"/>
          </a:p>
        </p:txBody>
      </p:sp>
    </p:spTree>
    <p:extLst>
      <p:ext uri="{BB962C8B-B14F-4D97-AF65-F5344CB8AC3E}">
        <p14:creationId xmlns:p14="http://schemas.microsoft.com/office/powerpoint/2010/main" val="85833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DCD7D-B566-6C40-94E9-57CB8C1C225B}"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0DD4-ACB4-5F43-9468-5EE5046546D7}" type="slidenum">
              <a:rPr lang="en-US" smtClean="0"/>
              <a:t>‹#›</a:t>
            </a:fld>
            <a:endParaRPr lang="en-US"/>
          </a:p>
        </p:txBody>
      </p:sp>
    </p:spTree>
    <p:extLst>
      <p:ext uri="{BB962C8B-B14F-4D97-AF65-F5344CB8AC3E}">
        <p14:creationId xmlns:p14="http://schemas.microsoft.com/office/powerpoint/2010/main" val="143413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DCD7D-B566-6C40-94E9-57CB8C1C225B}"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0DD4-ACB4-5F43-9468-5EE5046546D7}" type="slidenum">
              <a:rPr lang="en-US" smtClean="0"/>
              <a:t>‹#›</a:t>
            </a:fld>
            <a:endParaRPr lang="en-US"/>
          </a:p>
        </p:txBody>
      </p:sp>
    </p:spTree>
    <p:extLst>
      <p:ext uri="{BB962C8B-B14F-4D97-AF65-F5344CB8AC3E}">
        <p14:creationId xmlns:p14="http://schemas.microsoft.com/office/powerpoint/2010/main" val="1954980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ADCD7D-B566-6C40-94E9-57CB8C1C225B}"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0DD4-ACB4-5F43-9468-5EE5046546D7}" type="slidenum">
              <a:rPr lang="en-US" smtClean="0"/>
              <a:t>‹#›</a:t>
            </a:fld>
            <a:endParaRPr lang="en-US"/>
          </a:p>
        </p:txBody>
      </p:sp>
    </p:spTree>
    <p:extLst>
      <p:ext uri="{BB962C8B-B14F-4D97-AF65-F5344CB8AC3E}">
        <p14:creationId xmlns:p14="http://schemas.microsoft.com/office/powerpoint/2010/main" val="1592897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ADCD7D-B566-6C40-94E9-57CB8C1C225B}"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D0DD4-ACB4-5F43-9468-5EE5046546D7}" type="slidenum">
              <a:rPr lang="en-US" smtClean="0"/>
              <a:t>‹#›</a:t>
            </a:fld>
            <a:endParaRPr lang="en-US"/>
          </a:p>
        </p:txBody>
      </p:sp>
    </p:spTree>
    <p:extLst>
      <p:ext uri="{BB962C8B-B14F-4D97-AF65-F5344CB8AC3E}">
        <p14:creationId xmlns:p14="http://schemas.microsoft.com/office/powerpoint/2010/main" val="130172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ADCD7D-B566-6C40-94E9-57CB8C1C225B}" type="datetimeFigureOut">
              <a:rPr lang="en-US" smtClean="0"/>
              <a:t>1/11/17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D0DD4-ACB4-5F43-9468-5EE5046546D7}" type="slidenum">
              <a:rPr lang="en-US" smtClean="0"/>
              <a:t>‹#›</a:t>
            </a:fld>
            <a:endParaRPr lang="en-US"/>
          </a:p>
        </p:txBody>
      </p:sp>
    </p:spTree>
    <p:extLst>
      <p:ext uri="{BB962C8B-B14F-4D97-AF65-F5344CB8AC3E}">
        <p14:creationId xmlns:p14="http://schemas.microsoft.com/office/powerpoint/2010/main" val="171497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ADCD7D-B566-6C40-94E9-57CB8C1C225B}" type="datetimeFigureOut">
              <a:rPr lang="en-US" smtClean="0"/>
              <a:t>1/11/17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D0DD4-ACB4-5F43-9468-5EE5046546D7}" type="slidenum">
              <a:rPr lang="en-US" smtClean="0"/>
              <a:t>‹#›</a:t>
            </a:fld>
            <a:endParaRPr lang="en-US"/>
          </a:p>
        </p:txBody>
      </p:sp>
    </p:spTree>
    <p:extLst>
      <p:ext uri="{BB962C8B-B14F-4D97-AF65-F5344CB8AC3E}">
        <p14:creationId xmlns:p14="http://schemas.microsoft.com/office/powerpoint/2010/main" val="212904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DCD7D-B566-6C40-94E9-57CB8C1C225B}" type="datetimeFigureOut">
              <a:rPr lang="en-US" smtClean="0"/>
              <a:t>1/11/17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D0DD4-ACB4-5F43-9468-5EE5046546D7}" type="slidenum">
              <a:rPr lang="en-US" smtClean="0"/>
              <a:t>‹#›</a:t>
            </a:fld>
            <a:endParaRPr lang="en-US"/>
          </a:p>
        </p:txBody>
      </p:sp>
    </p:spTree>
    <p:extLst>
      <p:ext uri="{BB962C8B-B14F-4D97-AF65-F5344CB8AC3E}">
        <p14:creationId xmlns:p14="http://schemas.microsoft.com/office/powerpoint/2010/main" val="156126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DCD7D-B566-6C40-94E9-57CB8C1C225B}"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D0DD4-ACB4-5F43-9468-5EE5046546D7}" type="slidenum">
              <a:rPr lang="en-US" smtClean="0"/>
              <a:t>‹#›</a:t>
            </a:fld>
            <a:endParaRPr lang="en-US"/>
          </a:p>
        </p:txBody>
      </p:sp>
    </p:spTree>
    <p:extLst>
      <p:ext uri="{BB962C8B-B14F-4D97-AF65-F5344CB8AC3E}">
        <p14:creationId xmlns:p14="http://schemas.microsoft.com/office/powerpoint/2010/main" val="2591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DCD7D-B566-6C40-94E9-57CB8C1C225B}"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D0DD4-ACB4-5F43-9468-5EE5046546D7}" type="slidenum">
              <a:rPr lang="en-US" smtClean="0"/>
              <a:t>‹#›</a:t>
            </a:fld>
            <a:endParaRPr lang="en-US"/>
          </a:p>
        </p:txBody>
      </p:sp>
    </p:spTree>
    <p:extLst>
      <p:ext uri="{BB962C8B-B14F-4D97-AF65-F5344CB8AC3E}">
        <p14:creationId xmlns:p14="http://schemas.microsoft.com/office/powerpoint/2010/main" val="601096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DCD7D-B566-6C40-94E9-57CB8C1C225B}" type="datetimeFigureOut">
              <a:rPr lang="en-US" smtClean="0"/>
              <a:t>1/11/17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D0DD4-ACB4-5F43-9468-5EE5046546D7}" type="slidenum">
              <a:rPr lang="en-US" smtClean="0"/>
              <a:t>‹#›</a:t>
            </a:fld>
            <a:endParaRPr lang="en-US"/>
          </a:p>
        </p:txBody>
      </p:sp>
    </p:spTree>
    <p:extLst>
      <p:ext uri="{BB962C8B-B14F-4D97-AF65-F5344CB8AC3E}">
        <p14:creationId xmlns:p14="http://schemas.microsoft.com/office/powerpoint/2010/main" val="778109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 Themes of Geography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9578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5.  Regions</a:t>
            </a:r>
            <a:endParaRPr lang="en-US" dirty="0"/>
          </a:p>
        </p:txBody>
      </p:sp>
      <p:sp>
        <p:nvSpPr>
          <p:cNvPr id="3" name="Content Placeholder 2"/>
          <p:cNvSpPr>
            <a:spLocks noGrp="1"/>
          </p:cNvSpPr>
          <p:nvPr>
            <p:ph idx="1"/>
          </p:nvPr>
        </p:nvSpPr>
        <p:spPr/>
        <p:txBody>
          <a:bodyPr>
            <a:normAutofit/>
          </a:bodyPr>
          <a:lstStyle/>
          <a:p>
            <a:r>
              <a:rPr lang="en-US" sz="3600" dirty="0" smtClean="0"/>
              <a:t>Regions refers to areas of the Earth’s surface that have several common characteristics, such as land, natural resources, or population.  (ex. People in the South speak with a  southern accent, which unifies the people.  The mountains of the Himalayas create a common geographical region for the people living </a:t>
            </a:r>
            <a:r>
              <a:rPr lang="en-US" sz="3600" smtClean="0"/>
              <a:t>there.)</a:t>
            </a:r>
            <a:endParaRPr lang="en-US" sz="3600" dirty="0"/>
          </a:p>
        </p:txBody>
      </p:sp>
    </p:spTree>
    <p:extLst>
      <p:ext uri="{BB962C8B-B14F-4D97-AF65-F5344CB8AC3E}">
        <p14:creationId xmlns:p14="http://schemas.microsoft.com/office/powerpoint/2010/main" val="1370977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Geography</a:t>
            </a:r>
            <a:endParaRPr lang="en-US" dirty="0"/>
          </a:p>
        </p:txBody>
      </p:sp>
      <p:sp>
        <p:nvSpPr>
          <p:cNvPr id="3" name="Content Placeholder 2"/>
          <p:cNvSpPr>
            <a:spLocks noGrp="1"/>
          </p:cNvSpPr>
          <p:nvPr>
            <p:ph idx="1"/>
          </p:nvPr>
        </p:nvSpPr>
        <p:spPr/>
        <p:txBody>
          <a:bodyPr>
            <a:normAutofit/>
          </a:bodyPr>
          <a:lstStyle/>
          <a:p>
            <a:r>
              <a:rPr lang="en-US" sz="4000" dirty="0" smtClean="0"/>
              <a:t>Geography is the study of the Earth and its people.</a:t>
            </a:r>
          </a:p>
          <a:p>
            <a:r>
              <a:rPr lang="en-US" sz="4000" dirty="0" smtClean="0"/>
              <a:t>Geographers use 5 themes, or topics, to describe places and people.</a:t>
            </a:r>
            <a:endParaRPr lang="en-US" sz="4000" dirty="0"/>
          </a:p>
        </p:txBody>
      </p:sp>
    </p:spTree>
    <p:extLst>
      <p:ext uri="{BB962C8B-B14F-4D97-AF65-F5344CB8AC3E}">
        <p14:creationId xmlns:p14="http://schemas.microsoft.com/office/powerpoint/2010/main" val="863884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Location</a:t>
            </a:r>
            <a:endParaRPr lang="en-US" dirty="0"/>
          </a:p>
        </p:txBody>
      </p:sp>
      <p:sp>
        <p:nvSpPr>
          <p:cNvPr id="3" name="Content Placeholder 2"/>
          <p:cNvSpPr>
            <a:spLocks noGrp="1"/>
          </p:cNvSpPr>
          <p:nvPr>
            <p:ph idx="1"/>
          </p:nvPr>
        </p:nvSpPr>
        <p:spPr/>
        <p:txBody>
          <a:bodyPr>
            <a:normAutofit fontScale="92500"/>
          </a:bodyPr>
          <a:lstStyle/>
          <a:p>
            <a:r>
              <a:rPr lang="en-US" sz="3600" dirty="0" smtClean="0"/>
              <a:t>Location is the position of a place on the Earth’s surface.</a:t>
            </a:r>
          </a:p>
          <a:p>
            <a:pPr lvl="1"/>
            <a:r>
              <a:rPr lang="en-US" sz="3600" dirty="0" smtClean="0"/>
              <a:t>Absolute location is the exact spot on Earth where a geographic feature is found, usually using latitude and longitude coordinates.  (ex. New Orleans is 30 degrees North, 90 degrees West. )</a:t>
            </a:r>
          </a:p>
          <a:p>
            <a:pPr lvl="1"/>
            <a:r>
              <a:rPr lang="en-US" sz="3600" dirty="0" smtClean="0"/>
              <a:t>Relative location describes where that feature is in relation to the features around it.  (ex.  New Orleans is found at the base of the Mississippi River.)</a:t>
            </a:r>
          </a:p>
        </p:txBody>
      </p:sp>
    </p:spTree>
    <p:extLst>
      <p:ext uri="{BB962C8B-B14F-4D97-AF65-F5344CB8AC3E}">
        <p14:creationId xmlns:p14="http://schemas.microsoft.com/office/powerpoint/2010/main" val="1705522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2060"/>
                </a:solidFill>
              </a:rPr>
              <a:t>Give some examples of Relative Location.</a:t>
            </a:r>
            <a:endParaRPr lang="en-US" dirty="0">
              <a:solidFill>
                <a:srgbClr val="00206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67023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  Place</a:t>
            </a:r>
            <a:endParaRPr lang="en-US" dirty="0"/>
          </a:p>
        </p:txBody>
      </p:sp>
      <p:sp>
        <p:nvSpPr>
          <p:cNvPr id="3" name="Content Placeholder 2"/>
          <p:cNvSpPr>
            <a:spLocks noGrp="1"/>
          </p:cNvSpPr>
          <p:nvPr>
            <p:ph idx="1"/>
          </p:nvPr>
        </p:nvSpPr>
        <p:spPr/>
        <p:txBody>
          <a:bodyPr>
            <a:normAutofit/>
          </a:bodyPr>
          <a:lstStyle/>
          <a:p>
            <a:r>
              <a:rPr lang="en-US" sz="4000" dirty="0" smtClean="0"/>
              <a:t>Place describes the characteristics of a location that make it unique.  These characteristics can be physical or human.  (ex. The Neuse River flows through Smithfield, NC.   Or   People in Smithfield, NC enjoy walking along the Greenway to get exercise.)</a:t>
            </a:r>
            <a:endParaRPr lang="en-US" sz="4000" dirty="0"/>
          </a:p>
        </p:txBody>
      </p:sp>
    </p:spTree>
    <p:extLst>
      <p:ext uri="{BB962C8B-B14F-4D97-AF65-F5344CB8AC3E}">
        <p14:creationId xmlns:p14="http://schemas.microsoft.com/office/powerpoint/2010/main" val="697763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  Human-Environment Interaction</a:t>
            </a:r>
            <a:endParaRPr lang="en-US" dirty="0"/>
          </a:p>
        </p:txBody>
      </p:sp>
      <p:sp>
        <p:nvSpPr>
          <p:cNvPr id="3" name="Content Placeholder 2"/>
          <p:cNvSpPr>
            <a:spLocks noGrp="1"/>
          </p:cNvSpPr>
          <p:nvPr>
            <p:ph idx="1"/>
          </p:nvPr>
        </p:nvSpPr>
        <p:spPr/>
        <p:txBody>
          <a:bodyPr>
            <a:normAutofit/>
          </a:bodyPr>
          <a:lstStyle/>
          <a:p>
            <a:r>
              <a:rPr lang="en-US" sz="4000" dirty="0" smtClean="0"/>
              <a:t>Human-Environment Interaction describes how people affect their environment and how their environment affects them.  (ex.  Humans depend on the natural environment for wood to build houses.)</a:t>
            </a:r>
            <a:endParaRPr lang="en-US" sz="4000" dirty="0"/>
          </a:p>
        </p:txBody>
      </p:sp>
    </p:spTree>
    <p:extLst>
      <p:ext uri="{BB962C8B-B14F-4D97-AF65-F5344CB8AC3E}">
        <p14:creationId xmlns:p14="http://schemas.microsoft.com/office/powerpoint/2010/main" val="834072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2060"/>
                </a:solidFill>
              </a:rPr>
              <a:t>Give examples of Human-Environment Interactions.</a:t>
            </a:r>
            <a:endParaRPr lang="en-US" dirty="0">
              <a:solidFill>
                <a:srgbClr val="00206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35295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4.  Movement</a:t>
            </a:r>
            <a:endParaRPr lang="en-US" dirty="0"/>
          </a:p>
        </p:txBody>
      </p:sp>
      <p:sp>
        <p:nvSpPr>
          <p:cNvPr id="3" name="Content Placeholder 2"/>
          <p:cNvSpPr>
            <a:spLocks noGrp="1"/>
          </p:cNvSpPr>
          <p:nvPr>
            <p:ph idx="1"/>
          </p:nvPr>
        </p:nvSpPr>
        <p:spPr/>
        <p:txBody>
          <a:bodyPr>
            <a:normAutofit/>
          </a:bodyPr>
          <a:lstStyle/>
          <a:p>
            <a:r>
              <a:rPr lang="en-US" sz="4000" dirty="0" smtClean="0"/>
              <a:t>Movement explains how and why people, ideas, and goods move from place to place.  (ex. People often move to live closer to relatives.  During the Gold Rush, people moved to areas where gold had been discovered.)</a:t>
            </a:r>
            <a:endParaRPr lang="en-US" sz="4000" dirty="0"/>
          </a:p>
        </p:txBody>
      </p:sp>
    </p:spTree>
    <p:extLst>
      <p:ext uri="{BB962C8B-B14F-4D97-AF65-F5344CB8AC3E}">
        <p14:creationId xmlns:p14="http://schemas.microsoft.com/office/powerpoint/2010/main" val="460505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2060"/>
                </a:solidFill>
              </a:rPr>
              <a:t>What are reasons people move today?</a:t>
            </a:r>
            <a:endParaRPr lang="en-US" dirty="0">
              <a:solidFill>
                <a:srgbClr val="00206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4689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324</Words>
  <Application>Microsoft Macintosh PowerPoint</Application>
  <PresentationFormat>Widescreen</PresentationFormat>
  <Paragraphs>19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Arial</vt:lpstr>
      <vt:lpstr>Office Theme</vt:lpstr>
      <vt:lpstr>5 Themes of Geography</vt:lpstr>
      <vt:lpstr>Geography</vt:lpstr>
      <vt:lpstr>1.  Location</vt:lpstr>
      <vt:lpstr>Give some examples of Relative Location.</vt:lpstr>
      <vt:lpstr>2.  Place</vt:lpstr>
      <vt:lpstr>3.  Human-Environment Interaction</vt:lpstr>
      <vt:lpstr>Give examples of Human-Environment Interactions.</vt:lpstr>
      <vt:lpstr>4.  Movement</vt:lpstr>
      <vt:lpstr>What are reasons people move today?</vt:lpstr>
      <vt:lpstr>5.  Regions</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Themes of Geography</dc:title>
  <dc:creator>Microsoft Office User</dc:creator>
  <cp:lastModifiedBy>Microsoft Office User</cp:lastModifiedBy>
  <cp:revision>7</cp:revision>
  <dcterms:created xsi:type="dcterms:W3CDTF">2017-01-11T13:40:22Z</dcterms:created>
  <dcterms:modified xsi:type="dcterms:W3CDTF">2017-01-12T14:57:52Z</dcterms:modified>
</cp:coreProperties>
</file>