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4721"/>
  </p:normalViewPr>
  <p:slideViewPr>
    <p:cSldViewPr snapToGrid="0" snapToObjects="1">
      <p:cViewPr varScale="1">
        <p:scale>
          <a:sx n="69" d="100"/>
          <a:sy n="69" d="100"/>
        </p:scale>
        <p:origin x="232" y="10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DECBC-362F-3246-BC7E-037343D82D02}"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49361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DECBC-362F-3246-BC7E-037343D82D02}"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75736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DECBC-362F-3246-BC7E-037343D82D02}"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76069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DECBC-362F-3246-BC7E-037343D82D02}"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44451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DECBC-362F-3246-BC7E-037343D82D02}"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12064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DECBC-362F-3246-BC7E-037343D82D02}"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16743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DECBC-362F-3246-BC7E-037343D82D02}"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64704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DECBC-362F-3246-BC7E-037343D82D02}"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77533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DECBC-362F-3246-BC7E-037343D82D02}"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20371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DECBC-362F-3246-BC7E-037343D82D02}"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81910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DECBC-362F-3246-BC7E-037343D82D02}"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A732-BBD4-B649-A068-BAEB587D02A9}" type="slidenum">
              <a:rPr lang="en-US" smtClean="0"/>
              <a:t>‹#›</a:t>
            </a:fld>
            <a:endParaRPr lang="en-US"/>
          </a:p>
        </p:txBody>
      </p:sp>
    </p:spTree>
    <p:extLst>
      <p:ext uri="{BB962C8B-B14F-4D97-AF65-F5344CB8AC3E}">
        <p14:creationId xmlns:p14="http://schemas.microsoft.com/office/powerpoint/2010/main" val="1351944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DECBC-362F-3246-BC7E-037343D82D02}" type="datetimeFigureOut">
              <a:rPr lang="en-US" smtClean="0"/>
              <a:t>2/2/17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9A732-BBD4-B649-A068-BAEB587D02A9}" type="slidenum">
              <a:rPr lang="en-US" smtClean="0"/>
              <a:t>‹#›</a:t>
            </a:fld>
            <a:endParaRPr lang="en-US"/>
          </a:p>
        </p:txBody>
      </p:sp>
    </p:spTree>
    <p:extLst>
      <p:ext uri="{BB962C8B-B14F-4D97-AF65-F5344CB8AC3E}">
        <p14:creationId xmlns:p14="http://schemas.microsoft.com/office/powerpoint/2010/main" val="67294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 Id="rId3" Type="http://schemas.openxmlformats.org/officeDocument/2006/relationships/image" Target="../media/image5.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Egypt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251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Egypt</a:t>
            </a:r>
            <a:endParaRPr lang="en-US" dirty="0"/>
          </a:p>
        </p:txBody>
      </p:sp>
      <p:sp>
        <p:nvSpPr>
          <p:cNvPr id="3" name="Content Placeholder 2"/>
          <p:cNvSpPr>
            <a:spLocks noGrp="1"/>
          </p:cNvSpPr>
          <p:nvPr>
            <p:ph idx="1"/>
          </p:nvPr>
        </p:nvSpPr>
        <p:spPr/>
        <p:txBody>
          <a:bodyPr/>
          <a:lstStyle/>
          <a:p>
            <a:r>
              <a:rPr lang="en-US" dirty="0" smtClean="0"/>
              <a:t>Egyptians had a protective natural barrier in the desert or Red Land that surrounded them.</a:t>
            </a:r>
          </a:p>
          <a:p>
            <a:endParaRPr lang="en-US" dirty="0"/>
          </a:p>
        </p:txBody>
      </p:sp>
      <p:pic>
        <p:nvPicPr>
          <p:cNvPr id="4" name="Picture 3"/>
          <p:cNvPicPr>
            <a:picLocks noChangeAspect="1"/>
          </p:cNvPicPr>
          <p:nvPr/>
        </p:nvPicPr>
        <p:blipFill>
          <a:blip r:embed="rId2"/>
          <a:stretch>
            <a:fillRect/>
          </a:stretch>
        </p:blipFill>
        <p:spPr>
          <a:xfrm>
            <a:off x="7109927" y="2440473"/>
            <a:ext cx="4243874" cy="4257221"/>
          </a:xfrm>
          <a:prstGeom prst="rect">
            <a:avLst/>
          </a:prstGeom>
        </p:spPr>
      </p:pic>
      <p:pic>
        <p:nvPicPr>
          <p:cNvPr id="5" name="Picture 4"/>
          <p:cNvPicPr>
            <a:picLocks noChangeAspect="1"/>
          </p:cNvPicPr>
          <p:nvPr/>
        </p:nvPicPr>
        <p:blipFill>
          <a:blip r:embed="rId3"/>
          <a:stretch>
            <a:fillRect/>
          </a:stretch>
        </p:blipFill>
        <p:spPr>
          <a:xfrm>
            <a:off x="838199" y="2779064"/>
            <a:ext cx="4797491" cy="3918629"/>
          </a:xfrm>
          <a:prstGeom prst="rect">
            <a:avLst/>
          </a:prstGeom>
        </p:spPr>
      </p:pic>
    </p:spTree>
    <p:extLst>
      <p:ext uri="{BB962C8B-B14F-4D97-AF65-F5344CB8AC3E}">
        <p14:creationId xmlns:p14="http://schemas.microsoft.com/office/powerpoint/2010/main" val="62287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How did the desert protect the Egyptians?</a:t>
            </a:r>
            <a:endParaRPr lang="en-US" dirty="0">
              <a:solidFill>
                <a:srgbClr val="0070C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7423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Writing</a:t>
            </a:r>
            <a:endParaRPr lang="en-US" dirty="0"/>
          </a:p>
        </p:txBody>
      </p:sp>
      <p:sp>
        <p:nvSpPr>
          <p:cNvPr id="3" name="Content Placeholder 2"/>
          <p:cNvSpPr>
            <a:spLocks noGrp="1"/>
          </p:cNvSpPr>
          <p:nvPr>
            <p:ph idx="1"/>
          </p:nvPr>
        </p:nvSpPr>
        <p:spPr/>
        <p:txBody>
          <a:bodyPr/>
          <a:lstStyle/>
          <a:p>
            <a:r>
              <a:rPr lang="en-US" dirty="0" smtClean="0"/>
              <a:t>Hieroglyphics was a writing system using pictures.</a:t>
            </a:r>
          </a:p>
          <a:p>
            <a:r>
              <a:rPr lang="en-US" dirty="0" smtClean="0"/>
              <a:t>Egyptians developed a paper-like material from a papyrus reed.</a:t>
            </a:r>
          </a:p>
        </p:txBody>
      </p:sp>
      <p:pic>
        <p:nvPicPr>
          <p:cNvPr id="4" name="Picture 3"/>
          <p:cNvPicPr>
            <a:picLocks noChangeAspect="1"/>
          </p:cNvPicPr>
          <p:nvPr/>
        </p:nvPicPr>
        <p:blipFill>
          <a:blip r:embed="rId2"/>
          <a:stretch>
            <a:fillRect/>
          </a:stretch>
        </p:blipFill>
        <p:spPr>
          <a:xfrm>
            <a:off x="2349291" y="2932166"/>
            <a:ext cx="6384161" cy="3561940"/>
          </a:xfrm>
          <a:prstGeom prst="rect">
            <a:avLst/>
          </a:prstGeom>
        </p:spPr>
      </p:pic>
    </p:spTree>
    <p:extLst>
      <p:ext uri="{BB962C8B-B14F-4D97-AF65-F5344CB8AC3E}">
        <p14:creationId xmlns:p14="http://schemas.microsoft.com/office/powerpoint/2010/main" val="137008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Pyramids</a:t>
            </a:r>
            <a:endParaRPr lang="en-US" dirty="0"/>
          </a:p>
        </p:txBody>
      </p:sp>
      <p:sp>
        <p:nvSpPr>
          <p:cNvPr id="3" name="Content Placeholder 2"/>
          <p:cNvSpPr>
            <a:spLocks noGrp="1"/>
          </p:cNvSpPr>
          <p:nvPr>
            <p:ph idx="1"/>
          </p:nvPr>
        </p:nvSpPr>
        <p:spPr/>
        <p:txBody>
          <a:bodyPr/>
          <a:lstStyle/>
          <a:p>
            <a:r>
              <a:rPr lang="en-US" dirty="0" smtClean="0"/>
              <a:t>Pyramids were built to bury Pharaohs and their Queens.</a:t>
            </a:r>
          </a:p>
          <a:p>
            <a:r>
              <a:rPr lang="en-US" dirty="0"/>
              <a:t>Inside the Pyramids, ancient Egyptians built a series of burial chambers, ventilation shafts and passageways. The Pharaoh's sarcophagus was placed in the king's burial chamber. </a:t>
            </a:r>
            <a:endParaRPr lang="en-US" dirty="0" smtClean="0"/>
          </a:p>
          <a:p>
            <a:r>
              <a:rPr lang="en-US" dirty="0" smtClean="0"/>
              <a:t>The </a:t>
            </a:r>
            <a:r>
              <a:rPr lang="en-US" dirty="0"/>
              <a:t>ancient Egyptians believed that a part of the Pharaoh's spirit remained with his body after death and so they buried with him anything that he might need in the afterlife including gold, favorite objects and pottery. </a:t>
            </a:r>
            <a:endParaRPr lang="en-US" dirty="0" smtClean="0"/>
          </a:p>
          <a:p>
            <a:r>
              <a:rPr lang="en-US" dirty="0" smtClean="0"/>
              <a:t>A sphinx is a huge stone sculpture of a creature with the face of a human and the body of a lion.</a:t>
            </a:r>
            <a:endParaRPr lang="en-US" dirty="0"/>
          </a:p>
        </p:txBody>
      </p:sp>
    </p:spTree>
    <p:extLst>
      <p:ext uri="{BB962C8B-B14F-4D97-AF65-F5344CB8AC3E}">
        <p14:creationId xmlns:p14="http://schemas.microsoft.com/office/powerpoint/2010/main" val="150959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Pyramid and Sphinx</a:t>
            </a:r>
            <a:endParaRPr lang="en-US" dirty="0"/>
          </a:p>
        </p:txBody>
      </p:sp>
      <p:pic>
        <p:nvPicPr>
          <p:cNvPr id="4" name="Content Placeholder 3"/>
          <p:cNvPicPr>
            <a:picLocks noGrp="1" noChangeAspect="1"/>
          </p:cNvPicPr>
          <p:nvPr>
            <p:ph idx="1"/>
          </p:nvPr>
        </p:nvPicPr>
        <p:blipFill>
          <a:blip r:embed="rId2"/>
          <a:stretch>
            <a:fillRect/>
          </a:stretch>
        </p:blipFill>
        <p:spPr>
          <a:xfrm>
            <a:off x="293913" y="1922106"/>
            <a:ext cx="5825974" cy="4478694"/>
          </a:xfrm>
        </p:spPr>
      </p:pic>
      <p:pic>
        <p:nvPicPr>
          <p:cNvPr id="5" name="Picture 4"/>
          <p:cNvPicPr>
            <a:picLocks noChangeAspect="1"/>
          </p:cNvPicPr>
          <p:nvPr/>
        </p:nvPicPr>
        <p:blipFill>
          <a:blip r:embed="rId3"/>
          <a:stretch>
            <a:fillRect/>
          </a:stretch>
        </p:blipFill>
        <p:spPr>
          <a:xfrm>
            <a:off x="6470387" y="1922106"/>
            <a:ext cx="5804865" cy="4478694"/>
          </a:xfrm>
          <a:prstGeom prst="rect">
            <a:avLst/>
          </a:prstGeom>
        </p:spPr>
      </p:pic>
    </p:spTree>
    <p:extLst>
      <p:ext uri="{BB962C8B-B14F-4D97-AF65-F5344CB8AC3E}">
        <p14:creationId xmlns:p14="http://schemas.microsoft.com/office/powerpoint/2010/main" val="135401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Death</a:t>
            </a:r>
            <a:endParaRPr lang="en-US" dirty="0"/>
          </a:p>
        </p:txBody>
      </p:sp>
      <p:sp>
        <p:nvSpPr>
          <p:cNvPr id="3" name="Content Placeholder 2"/>
          <p:cNvSpPr>
            <a:spLocks noGrp="1"/>
          </p:cNvSpPr>
          <p:nvPr>
            <p:ph idx="1"/>
          </p:nvPr>
        </p:nvSpPr>
        <p:spPr/>
        <p:txBody>
          <a:bodyPr>
            <a:normAutofit/>
          </a:bodyPr>
          <a:lstStyle/>
          <a:p>
            <a:r>
              <a:rPr lang="en-US" sz="4000" dirty="0" smtClean="0"/>
              <a:t>Mummification dried a body out, so it would not decay.</a:t>
            </a:r>
          </a:p>
          <a:p>
            <a:r>
              <a:rPr lang="en-US" sz="4000" dirty="0" smtClean="0"/>
              <a:t>Ordinary Egyptians were buried in shallow graves with a cloth wrapped over their bodies and with some everyday objects and food.</a:t>
            </a:r>
          </a:p>
          <a:p>
            <a:r>
              <a:rPr lang="en-US" sz="4000" dirty="0" smtClean="0"/>
              <a:t>The wealthy were mummified and buried with bread, fruit and furniture for the afterlife.</a:t>
            </a:r>
            <a:endParaRPr lang="en-US" sz="4000" dirty="0"/>
          </a:p>
        </p:txBody>
      </p:sp>
    </p:spTree>
    <p:extLst>
      <p:ext uri="{BB962C8B-B14F-4D97-AF65-F5344CB8AC3E}">
        <p14:creationId xmlns:p14="http://schemas.microsoft.com/office/powerpoint/2010/main" val="67658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70C0"/>
                </a:solidFill>
              </a:rPr>
              <a:t>W</a:t>
            </a:r>
            <a:r>
              <a:rPr lang="en-US" dirty="0" smtClean="0">
                <a:solidFill>
                  <a:srgbClr val="0070C0"/>
                </a:solidFill>
              </a:rPr>
              <a:t>hat items would you want buried with you?</a:t>
            </a:r>
            <a:endParaRPr lang="en-US" dirty="0">
              <a:solidFill>
                <a:srgbClr val="0070C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35528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211</Words>
  <Application>Microsoft Macintosh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Ancient Egypt</vt:lpstr>
      <vt:lpstr>Egypt</vt:lpstr>
      <vt:lpstr>How did the desert protect the Egyptians?</vt:lpstr>
      <vt:lpstr>Writing</vt:lpstr>
      <vt:lpstr>Pyramids</vt:lpstr>
      <vt:lpstr>Pyramid and Sphinx</vt:lpstr>
      <vt:lpstr>Death</vt:lpstr>
      <vt:lpstr>What items would you want buried with you?</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Egypt</dc:title>
  <dc:creator>Microsoft Office User</dc:creator>
  <cp:lastModifiedBy>Microsoft Office User</cp:lastModifiedBy>
  <cp:revision>5</cp:revision>
  <dcterms:created xsi:type="dcterms:W3CDTF">2017-02-02T16:45:12Z</dcterms:created>
  <dcterms:modified xsi:type="dcterms:W3CDTF">2017-02-03T19:10:35Z</dcterms:modified>
</cp:coreProperties>
</file>