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23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C128-E0A7-404E-A112-6565EAC156CE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6827-6F48-844C-BC68-6D2ECD20F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4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C128-E0A7-404E-A112-6565EAC156CE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6827-6F48-844C-BC68-6D2ECD20F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C128-E0A7-404E-A112-6565EAC156CE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6827-6F48-844C-BC68-6D2ECD20F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8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C128-E0A7-404E-A112-6565EAC156CE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6827-6F48-844C-BC68-6D2ECD20F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2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C128-E0A7-404E-A112-6565EAC156CE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6827-6F48-844C-BC68-6D2ECD20F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C128-E0A7-404E-A112-6565EAC156CE}" type="datetimeFigureOut">
              <a:rPr lang="en-US" smtClean="0"/>
              <a:t>2/23/17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6827-6F48-844C-BC68-6D2ECD20F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C128-E0A7-404E-A112-6565EAC156CE}" type="datetimeFigureOut">
              <a:rPr lang="en-US" smtClean="0"/>
              <a:t>2/23/17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6827-6F48-844C-BC68-6D2ECD20F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4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C128-E0A7-404E-A112-6565EAC156CE}" type="datetimeFigureOut">
              <a:rPr lang="en-US" smtClean="0"/>
              <a:t>2/23/17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6827-6F48-844C-BC68-6D2ECD20F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6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C128-E0A7-404E-A112-6565EAC156CE}" type="datetimeFigureOut">
              <a:rPr lang="en-US" smtClean="0"/>
              <a:t>2/23/17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6827-6F48-844C-BC68-6D2ECD20F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5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C128-E0A7-404E-A112-6565EAC156CE}" type="datetimeFigureOut">
              <a:rPr lang="en-US" smtClean="0"/>
              <a:t>2/23/17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6827-6F48-844C-BC68-6D2ECD20F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4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3C128-E0A7-404E-A112-6565EAC156CE}" type="datetimeFigureOut">
              <a:rPr lang="en-US" smtClean="0"/>
              <a:t>2/23/17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76827-6F48-844C-BC68-6D2ECD20F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1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3C128-E0A7-404E-A112-6565EAC156CE}" type="datetimeFigureOut">
              <a:rPr lang="en-US" smtClean="0"/>
              <a:t>2/23/17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6827-6F48-844C-BC68-6D2ECD20F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68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Relationship Id="rId3" Type="http://schemas.openxmlformats.org/officeDocument/2006/relationships/image" Target="../media/image2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Relationship Id="rId3" Type="http://schemas.openxmlformats.org/officeDocument/2006/relationships/image" Target="../media/image4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Relationship Id="rId3" Type="http://schemas.openxmlformats.org/officeDocument/2006/relationships/image" Target="../media/image6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Athens and Sparta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8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Greece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Greece entered the Middle Period, or Dark Ages, from 1100 BC to 800 BC.</a:t>
            </a:r>
          </a:p>
          <a:p>
            <a:r>
              <a:rPr lang="en-US" sz="4000" dirty="0" smtClean="0"/>
              <a:t>During this time, culture declined and there are no written records.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4281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people lived in a polis, which is a separate nation.  They would often join 2 or more city-states to make a larger polis.</a:t>
            </a:r>
          </a:p>
          <a:p>
            <a:r>
              <a:rPr lang="en-US" sz="3600" dirty="0" smtClean="0"/>
              <a:t>Each polis had its own government and was protected by a large wall.</a:t>
            </a:r>
          </a:p>
          <a:p>
            <a:r>
              <a:rPr lang="en-US" sz="3600" dirty="0" smtClean="0"/>
              <a:t>The marketplace was in the center of a city-state and called the agora.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23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Athens and Sparta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Athens and Sparta were the most well-known and powerful city-states to develop during this time.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126" y="3135086"/>
            <a:ext cx="6688029" cy="31768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1895" y="2602790"/>
            <a:ext cx="4875374" cy="416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10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Most Greek city-states developed an aristocracy, which is a government with a ruling class.  The ruling class was made up of landowners and wealthy people.</a:t>
            </a:r>
          </a:p>
          <a:p>
            <a:r>
              <a:rPr lang="en-US" sz="3600" dirty="0" smtClean="0"/>
              <a:t>Many city-states eventually developed a democracy, which is a government run by the people who are being governed.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7506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Athens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Athens had a democracy and every man met to discuss government issues.  This included rich and poor men.</a:t>
            </a:r>
          </a:p>
          <a:p>
            <a:r>
              <a:rPr lang="en-US" dirty="0" smtClean="0"/>
              <a:t>Athenians became great artists, philosophers, and scientists.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93" y="3242304"/>
            <a:ext cx="4640425" cy="34011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8626" y="3282304"/>
            <a:ext cx="6501882" cy="336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2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Sparta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Sparta was ruled by two kings and a council.</a:t>
            </a:r>
          </a:p>
          <a:p>
            <a:r>
              <a:rPr lang="en-US" dirty="0" smtClean="0"/>
              <a:t>Spartans developed a great army.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80" y="2911151"/>
            <a:ext cx="5140090" cy="37524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8290" y="2677004"/>
            <a:ext cx="6067530" cy="398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30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5737</TotalTime>
  <Words>206</Words>
  <Application>Microsoft Macintosh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Athens and Sparta</vt:lpstr>
      <vt:lpstr>Greece</vt:lpstr>
      <vt:lpstr>Polis</vt:lpstr>
      <vt:lpstr>Athens and Sparta</vt:lpstr>
      <vt:lpstr>Government</vt:lpstr>
      <vt:lpstr>Athens</vt:lpstr>
      <vt:lpstr>Sparta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Athens and Sparta</dc:title>
  <dc:creator>Microsoft Office User</dc:creator>
  <cp:lastModifiedBy>Microsoft Office User</cp:lastModifiedBy>
  <cp:revision>3</cp:revision>
  <dcterms:created xsi:type="dcterms:W3CDTF">2017-02-23T19:00:48Z</dcterms:created>
  <dcterms:modified xsi:type="dcterms:W3CDTF">2017-02-27T18:38:36Z</dcterms:modified>
</cp:coreProperties>
</file>