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721"/>
  </p:normalViewPr>
  <p:slideViewPr>
    <p:cSldViewPr snapToGrid="0" snapToObjects="1">
      <p:cViewPr varScale="1">
        <p:scale>
          <a:sx n="69" d="100"/>
          <a:sy n="69" d="100"/>
        </p:scale>
        <p:origin x="232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4CD3-FA39-EE46-9C0A-436755068354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0FB9-1487-E14E-8729-3FDE5DDE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95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4CD3-FA39-EE46-9C0A-436755068354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0FB9-1487-E14E-8729-3FDE5DDE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4CD3-FA39-EE46-9C0A-436755068354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0FB9-1487-E14E-8729-3FDE5DDE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56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4CD3-FA39-EE46-9C0A-436755068354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0FB9-1487-E14E-8729-3FDE5DDE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3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4CD3-FA39-EE46-9C0A-436755068354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0FB9-1487-E14E-8729-3FDE5DDE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7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4CD3-FA39-EE46-9C0A-436755068354}" type="datetimeFigureOut">
              <a:rPr lang="en-US" smtClean="0"/>
              <a:t>3/31/17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0FB9-1487-E14E-8729-3FDE5DDE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09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4CD3-FA39-EE46-9C0A-436755068354}" type="datetimeFigureOut">
              <a:rPr lang="en-US" smtClean="0"/>
              <a:t>3/31/17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0FB9-1487-E14E-8729-3FDE5DDE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2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4CD3-FA39-EE46-9C0A-436755068354}" type="datetimeFigureOut">
              <a:rPr lang="en-US" smtClean="0"/>
              <a:t>3/31/17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0FB9-1487-E14E-8729-3FDE5DDE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0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4CD3-FA39-EE46-9C0A-436755068354}" type="datetimeFigureOut">
              <a:rPr lang="en-US" smtClean="0"/>
              <a:t>3/31/17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0FB9-1487-E14E-8729-3FDE5DDE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5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4CD3-FA39-EE46-9C0A-436755068354}" type="datetimeFigureOut">
              <a:rPr lang="en-US" smtClean="0"/>
              <a:t>3/31/17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0FB9-1487-E14E-8729-3FDE5DDE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43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4CD3-FA39-EE46-9C0A-436755068354}" type="datetimeFigureOut">
              <a:rPr lang="en-US" smtClean="0"/>
              <a:t>3/31/17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0FB9-1487-E14E-8729-3FDE5DDE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45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64CD3-FA39-EE46-9C0A-436755068354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60FB9-1487-E14E-8729-3FDE5DDE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4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Aztecs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46237" y="-11756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7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Aztecs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Aztec legend, the gods told the nomadic people who had entered the Valley of Mexico to search for an eagle perched on top of a cactus.  The eagle would be holding a snake in its beak.</a:t>
            </a:r>
          </a:p>
          <a:p>
            <a:r>
              <a:rPr lang="en-US" dirty="0" smtClean="0"/>
              <a:t>When they saw the eagle on a swampy island in Lake </a:t>
            </a:r>
            <a:r>
              <a:rPr lang="en-US" dirty="0" err="1" smtClean="0"/>
              <a:t>Texcoco</a:t>
            </a:r>
            <a:r>
              <a:rPr lang="en-US" dirty="0" smtClean="0"/>
              <a:t>, they established the city of Tenochtitlan, which was the capital of the Aztec Empire.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6179" y="4012163"/>
            <a:ext cx="6587412" cy="284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36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Tenochtitlan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18584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Tenochtitlan had many squares with people selling gold, silver, pottery, bones, shells, feathers, food, etc.</a:t>
            </a:r>
          </a:p>
          <a:p>
            <a:r>
              <a:rPr lang="en-US" sz="3200" dirty="0" smtClean="0"/>
              <a:t>Montezuma was the Emperor of the Aztecs in the 16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century.  He often went to war with Aztec neighboring tribes.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5992" y="1302632"/>
            <a:ext cx="5306008" cy="555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53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449"/>
            <a:ext cx="5767873" cy="543051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Aztecs lived in Mesoamerica.</a:t>
            </a:r>
          </a:p>
          <a:p>
            <a:r>
              <a:rPr lang="en-US" sz="3200" dirty="0" smtClean="0"/>
              <a:t>When the Aztecs conquered another tribe, they made them part of the Aztec Empire.</a:t>
            </a:r>
          </a:p>
          <a:p>
            <a:r>
              <a:rPr lang="en-US" sz="3200" dirty="0" smtClean="0"/>
              <a:t>They required conquered people to pay a tribute in the form of food, precious metals, jewels, pottery, and other items to support priests and rulers.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845" y="74003"/>
            <a:ext cx="4802155" cy="67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3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25278" cy="4351338"/>
          </a:xfrm>
        </p:spPr>
        <p:txBody>
          <a:bodyPr/>
          <a:lstStyle/>
          <a:p>
            <a:r>
              <a:rPr lang="en-US" dirty="0" smtClean="0"/>
              <a:t>The Aztecs sacrificed humans to please their gods.  It is estimated that 20 to 50 thousand people were sacrificed each year.</a:t>
            </a:r>
          </a:p>
          <a:p>
            <a:r>
              <a:rPr lang="en-US" dirty="0" smtClean="0"/>
              <a:t>The sacrificial table was at the top of the temple stairs.  </a:t>
            </a:r>
          </a:p>
          <a:p>
            <a:r>
              <a:rPr lang="en-US" dirty="0" smtClean="0"/>
              <a:t>The usual method of sacrifice was to cut open the person’s chest, pull out his heart, and throw his body down the temple stairs.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3478" y="1063691"/>
            <a:ext cx="5828522" cy="579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2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Aztecs kept </a:t>
            </a:r>
            <a:r>
              <a:rPr lang="en-US" dirty="0" err="1" smtClean="0"/>
              <a:t>codexes</a:t>
            </a:r>
            <a:r>
              <a:rPr lang="en-US" dirty="0" smtClean="0"/>
              <a:t> or codices, which were books made of tree bark that kept written records of their history and religious ceremonies.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4457" y="3079102"/>
            <a:ext cx="8563203" cy="358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99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end of the Aztecs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Hernandez de Cordoba was the first European to visit Mexican territory.  He reported his discovery of the Aztecs to the Spanish governor in Cuba.</a:t>
            </a:r>
          </a:p>
          <a:p>
            <a:r>
              <a:rPr lang="en-US" dirty="0" smtClean="0"/>
              <a:t>Hernan Cortes went to Mexico and met with Montezuma.  </a:t>
            </a:r>
          </a:p>
          <a:p>
            <a:r>
              <a:rPr lang="en-US" dirty="0" smtClean="0"/>
              <a:t>Cortes took Montezuma hostage and attacked the Aztecs.</a:t>
            </a:r>
          </a:p>
          <a:p>
            <a:r>
              <a:rPr lang="en-US" dirty="0" smtClean="0"/>
              <a:t>Montezuma’s nephew took over and ran the Spaniards out of Tenochtitlan.</a:t>
            </a:r>
          </a:p>
          <a:p>
            <a:r>
              <a:rPr lang="en-US" dirty="0" smtClean="0"/>
              <a:t>Cortes returned with an army of Aztec’s native rivals and defeated the Aztecs.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99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End of the Aztecs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Cortes changed the name of Tenochtitlan to Mexico City and the Spanish began ruling the conquered land.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478" y="3182112"/>
            <a:ext cx="8397551" cy="367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0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4438</TotalTime>
  <Words>357</Words>
  <Application>Microsoft Macintosh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Theme</vt:lpstr>
      <vt:lpstr>Aztecs</vt:lpstr>
      <vt:lpstr>Aztecs</vt:lpstr>
      <vt:lpstr>Tenochtitlan</vt:lpstr>
      <vt:lpstr>PowerPoint Presentation</vt:lpstr>
      <vt:lpstr>PowerPoint Presentation</vt:lpstr>
      <vt:lpstr>Codex</vt:lpstr>
      <vt:lpstr>The end of the Aztecs</vt:lpstr>
      <vt:lpstr>The End of the Aztecs 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Aztecs</dc:title>
  <dc:creator>Microsoft Office User</dc:creator>
  <cp:lastModifiedBy>Microsoft Office User</cp:lastModifiedBy>
  <cp:revision>12</cp:revision>
  <dcterms:created xsi:type="dcterms:W3CDTF">2017-03-31T17:05:38Z</dcterms:created>
  <dcterms:modified xsi:type="dcterms:W3CDTF">2017-04-03T19:04:36Z</dcterms:modified>
</cp:coreProperties>
</file>