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1" r:id="rId5"/>
    <p:sldId id="258" r:id="rId6"/>
    <p:sldId id="259"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4721"/>
  </p:normalViewPr>
  <p:slideViewPr>
    <p:cSldViewPr snapToGrid="0" snapToObjects="1">
      <p:cViewPr varScale="1">
        <p:scale>
          <a:sx n="69" d="100"/>
          <a:sy n="69" d="100"/>
        </p:scale>
        <p:origin x="232" y="10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65CFA-BED0-A745-ACCB-674EE36D2CEA}"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160873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65CFA-BED0-A745-ACCB-674EE36D2CEA}"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56146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65CFA-BED0-A745-ACCB-674EE36D2CEA}"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56956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65CFA-BED0-A745-ACCB-674EE36D2CEA}"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70158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65CFA-BED0-A745-ACCB-674EE36D2CEA}"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174691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65CFA-BED0-A745-ACCB-674EE36D2CEA}"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20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65CFA-BED0-A745-ACCB-674EE36D2CEA}" type="datetimeFigureOut">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56906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65CFA-BED0-A745-ACCB-674EE36D2CEA}" type="datetimeFigureOut">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153759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65CFA-BED0-A745-ACCB-674EE36D2CEA}" type="datetimeFigureOut">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174812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5CFA-BED0-A745-ACCB-674EE36D2CEA}"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967822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5CFA-BED0-A745-ACCB-674EE36D2CEA}"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FF848-525C-B54B-BB69-064C81BBA1AE}" type="slidenum">
              <a:rPr lang="en-US" smtClean="0"/>
              <a:t>‹#›</a:t>
            </a:fld>
            <a:endParaRPr lang="en-US"/>
          </a:p>
        </p:txBody>
      </p:sp>
    </p:spTree>
    <p:extLst>
      <p:ext uri="{BB962C8B-B14F-4D97-AF65-F5344CB8AC3E}">
        <p14:creationId xmlns:p14="http://schemas.microsoft.com/office/powerpoint/2010/main" val="11488419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65CFA-BED0-A745-ACCB-674EE36D2CEA}" type="datetimeFigureOut">
              <a:rPr lang="en-US" smtClean="0"/>
              <a:t>1/24/17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FF848-525C-B54B-BB69-064C81BBA1AE}" type="slidenum">
              <a:rPr lang="en-US" smtClean="0"/>
              <a:t>‹#›</a:t>
            </a:fld>
            <a:endParaRPr lang="en-US"/>
          </a:p>
        </p:txBody>
      </p:sp>
    </p:spTree>
    <p:extLst>
      <p:ext uri="{BB962C8B-B14F-4D97-AF65-F5344CB8AC3E}">
        <p14:creationId xmlns:p14="http://schemas.microsoft.com/office/powerpoint/2010/main" val="2014184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 Id="rId3" Type="http://schemas.openxmlformats.org/officeDocument/2006/relationships/image" Target="../media/image4.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Babylonia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3020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Babylonian Map</a:t>
            </a:r>
            <a:endParaRPr lang="en-US" dirty="0"/>
          </a:p>
        </p:txBody>
      </p:sp>
      <p:pic>
        <p:nvPicPr>
          <p:cNvPr id="4" name="Content Placeholder 3"/>
          <p:cNvPicPr>
            <a:picLocks noGrp="1" noChangeAspect="1"/>
          </p:cNvPicPr>
          <p:nvPr>
            <p:ph idx="1"/>
          </p:nvPr>
        </p:nvPicPr>
        <p:blipFill>
          <a:blip r:embed="rId2"/>
          <a:stretch>
            <a:fillRect/>
          </a:stretch>
        </p:blipFill>
        <p:spPr>
          <a:xfrm>
            <a:off x="3415005" y="1668827"/>
            <a:ext cx="5654350" cy="4919285"/>
          </a:xfrm>
        </p:spPr>
      </p:pic>
    </p:spTree>
    <p:extLst>
      <p:ext uri="{BB962C8B-B14F-4D97-AF65-F5344CB8AC3E}">
        <p14:creationId xmlns:p14="http://schemas.microsoft.com/office/powerpoint/2010/main" val="1900097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Hammurabi</a:t>
            </a:r>
            <a:endParaRPr lang="en-US" dirty="0"/>
          </a:p>
        </p:txBody>
      </p:sp>
      <p:sp>
        <p:nvSpPr>
          <p:cNvPr id="3" name="Content Placeholder 2"/>
          <p:cNvSpPr>
            <a:spLocks noGrp="1"/>
          </p:cNvSpPr>
          <p:nvPr>
            <p:ph idx="1"/>
          </p:nvPr>
        </p:nvSpPr>
        <p:spPr/>
        <p:txBody>
          <a:bodyPr>
            <a:normAutofit/>
          </a:bodyPr>
          <a:lstStyle/>
          <a:p>
            <a:r>
              <a:rPr lang="en-US" sz="4000" dirty="0" smtClean="0"/>
              <a:t>Hammurabi was king of Babylonia from 1792 to 1750 B.C.E.</a:t>
            </a:r>
          </a:p>
          <a:p>
            <a:r>
              <a:rPr lang="en-US" sz="4000" dirty="0" smtClean="0"/>
              <a:t>He made the Code of Hammurabi, which were 282 laws using the idea of “an eye for an eye.”  This means that criminals received the same punishment as the crime they committed.</a:t>
            </a:r>
          </a:p>
        </p:txBody>
      </p:sp>
    </p:spTree>
    <p:extLst>
      <p:ext uri="{BB962C8B-B14F-4D97-AF65-F5344CB8AC3E}">
        <p14:creationId xmlns:p14="http://schemas.microsoft.com/office/powerpoint/2010/main" val="1919890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Hammurabi’s Code</a:t>
            </a:r>
            <a:endParaRPr lang="en-US" dirty="0"/>
          </a:p>
        </p:txBody>
      </p:sp>
      <p:pic>
        <p:nvPicPr>
          <p:cNvPr id="4" name="Content Placeholder 3"/>
          <p:cNvPicPr>
            <a:picLocks noGrp="1" noChangeAspect="1"/>
          </p:cNvPicPr>
          <p:nvPr>
            <p:ph idx="1"/>
          </p:nvPr>
        </p:nvPicPr>
        <p:blipFill>
          <a:blip r:embed="rId2"/>
          <a:stretch>
            <a:fillRect/>
          </a:stretch>
        </p:blipFill>
        <p:spPr>
          <a:xfrm>
            <a:off x="3153747" y="1856662"/>
            <a:ext cx="6214187" cy="4782011"/>
          </a:xfrm>
        </p:spPr>
      </p:pic>
    </p:spTree>
    <p:extLst>
      <p:ext uri="{BB962C8B-B14F-4D97-AF65-F5344CB8AC3E}">
        <p14:creationId xmlns:p14="http://schemas.microsoft.com/office/powerpoint/2010/main" val="2022497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Are “an eye for an eye” laws fair?  Why?</a:t>
            </a:r>
            <a:endParaRPr lang="en-US" dirty="0">
              <a:solidFill>
                <a:srgbClr val="0070C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1081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Predictions</a:t>
            </a:r>
            <a:endParaRPr lang="en-US" dirty="0"/>
          </a:p>
        </p:txBody>
      </p:sp>
      <p:sp>
        <p:nvSpPr>
          <p:cNvPr id="3" name="Content Placeholder 2"/>
          <p:cNvSpPr>
            <a:spLocks noGrp="1"/>
          </p:cNvSpPr>
          <p:nvPr>
            <p:ph idx="1"/>
          </p:nvPr>
        </p:nvSpPr>
        <p:spPr/>
        <p:txBody>
          <a:bodyPr>
            <a:normAutofit/>
          </a:bodyPr>
          <a:lstStyle/>
          <a:p>
            <a:r>
              <a:rPr lang="en-US" sz="4000" dirty="0" smtClean="0"/>
              <a:t>Babylonians studied astrology, which is the belief that the positions of the planets and stars can affect or predict life on Earth.</a:t>
            </a:r>
          </a:p>
          <a:p>
            <a:r>
              <a:rPr lang="en-US" sz="4000" dirty="0" smtClean="0"/>
              <a:t>They used horoscopes to make predictions of a person’s future based on a diagram of the planets and stars.</a:t>
            </a:r>
            <a:endParaRPr lang="en-US" sz="4000" dirty="0"/>
          </a:p>
        </p:txBody>
      </p:sp>
    </p:spTree>
    <p:extLst>
      <p:ext uri="{BB962C8B-B14F-4D97-AF65-F5344CB8AC3E}">
        <p14:creationId xmlns:p14="http://schemas.microsoft.com/office/powerpoint/2010/main" val="1242432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Famous Places</a:t>
            </a:r>
            <a:endParaRPr lang="en-US" dirty="0"/>
          </a:p>
        </p:txBody>
      </p:sp>
      <p:sp>
        <p:nvSpPr>
          <p:cNvPr id="3" name="Content Placeholder 2"/>
          <p:cNvSpPr>
            <a:spLocks noGrp="1"/>
          </p:cNvSpPr>
          <p:nvPr>
            <p:ph idx="1"/>
          </p:nvPr>
        </p:nvSpPr>
        <p:spPr/>
        <p:txBody>
          <a:bodyPr>
            <a:normAutofit/>
          </a:bodyPr>
          <a:lstStyle/>
          <a:p>
            <a:r>
              <a:rPr lang="en-US" sz="4000" dirty="0" smtClean="0"/>
              <a:t>The Gate of Ishtar was made of colorful bricks with pictures of animals and named for the goddess Ishtar.</a:t>
            </a:r>
          </a:p>
          <a:p>
            <a:r>
              <a:rPr lang="en-US" sz="4000" dirty="0" smtClean="0"/>
              <a:t>The Hanging Gardens of Babylon was a building made of several terraces of trees and flowers.</a:t>
            </a:r>
            <a:endParaRPr lang="en-US" sz="4000" dirty="0"/>
          </a:p>
        </p:txBody>
      </p:sp>
    </p:spTree>
    <p:extLst>
      <p:ext uri="{BB962C8B-B14F-4D97-AF65-F5344CB8AC3E}">
        <p14:creationId xmlns:p14="http://schemas.microsoft.com/office/powerpoint/2010/main" val="505650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Gate of Ishtar</a:t>
            </a:r>
            <a:endParaRPr lang="en-US" dirty="0"/>
          </a:p>
        </p:txBody>
      </p:sp>
      <p:pic>
        <p:nvPicPr>
          <p:cNvPr id="6" name="Content Placeholder 5"/>
          <p:cNvPicPr>
            <a:picLocks noGrp="1" noChangeAspect="1"/>
          </p:cNvPicPr>
          <p:nvPr>
            <p:ph idx="1"/>
          </p:nvPr>
        </p:nvPicPr>
        <p:blipFill>
          <a:blip r:embed="rId2"/>
          <a:stretch>
            <a:fillRect/>
          </a:stretch>
        </p:blipFill>
        <p:spPr>
          <a:xfrm>
            <a:off x="226008" y="2612571"/>
            <a:ext cx="5687997" cy="3889586"/>
          </a:xfrm>
        </p:spPr>
      </p:pic>
      <p:pic>
        <p:nvPicPr>
          <p:cNvPr id="7" name="Picture 6"/>
          <p:cNvPicPr>
            <a:picLocks noChangeAspect="1"/>
          </p:cNvPicPr>
          <p:nvPr/>
        </p:nvPicPr>
        <p:blipFill>
          <a:blip r:embed="rId3"/>
          <a:stretch>
            <a:fillRect/>
          </a:stretch>
        </p:blipFill>
        <p:spPr>
          <a:xfrm>
            <a:off x="6508904" y="2612571"/>
            <a:ext cx="5424950" cy="3889586"/>
          </a:xfrm>
          <a:prstGeom prst="rect">
            <a:avLst/>
          </a:prstGeom>
        </p:spPr>
      </p:pic>
    </p:spTree>
    <p:extLst>
      <p:ext uri="{BB962C8B-B14F-4D97-AF65-F5344CB8AC3E}">
        <p14:creationId xmlns:p14="http://schemas.microsoft.com/office/powerpoint/2010/main" val="402856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Hanging Gardens of Babylon</a:t>
            </a:r>
            <a:endParaRPr lang="en-US" dirty="0"/>
          </a:p>
        </p:txBody>
      </p:sp>
      <p:pic>
        <p:nvPicPr>
          <p:cNvPr id="4" name="Content Placeholder 3"/>
          <p:cNvPicPr>
            <a:picLocks noGrp="1" noChangeAspect="1"/>
          </p:cNvPicPr>
          <p:nvPr>
            <p:ph idx="1"/>
          </p:nvPr>
        </p:nvPicPr>
        <p:blipFill>
          <a:blip r:embed="rId2"/>
          <a:stretch>
            <a:fillRect/>
          </a:stretch>
        </p:blipFill>
        <p:spPr>
          <a:xfrm>
            <a:off x="2054902" y="1828800"/>
            <a:ext cx="7317646" cy="4851918"/>
          </a:xfrm>
        </p:spPr>
      </p:pic>
    </p:spTree>
    <p:extLst>
      <p:ext uri="{BB962C8B-B14F-4D97-AF65-F5344CB8AC3E}">
        <p14:creationId xmlns:p14="http://schemas.microsoft.com/office/powerpoint/2010/main" val="599987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11144</TotalTime>
  <Words>157</Words>
  <Application>Microsoft Macintosh PowerPoint</Application>
  <PresentationFormat>Widescreen</PresentationFormat>
  <Paragraphs>15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Babylonia</vt:lpstr>
      <vt:lpstr>Babylonian Map</vt:lpstr>
      <vt:lpstr>Hammurabi</vt:lpstr>
      <vt:lpstr>Hammurabi’s Code</vt:lpstr>
      <vt:lpstr>Are “an eye for an eye” laws fair?  Why?</vt:lpstr>
      <vt:lpstr>Predictions</vt:lpstr>
      <vt:lpstr>Famous Places</vt:lpstr>
      <vt:lpstr>Gate of Ishtar</vt:lpstr>
      <vt:lpstr>Hanging Gardens of Babylon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Babylonia</dc:title>
  <dc:creator>Microsoft Office User</dc:creator>
  <cp:lastModifiedBy>Microsoft Office User</cp:lastModifiedBy>
  <cp:revision>3</cp:revision>
  <dcterms:created xsi:type="dcterms:W3CDTF">2017-01-24T19:14:50Z</dcterms:created>
  <dcterms:modified xsi:type="dcterms:W3CDTF">2017-02-01T12:59:04Z</dcterms:modified>
</cp:coreProperties>
</file>