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7"/>
    <p:restoredTop sz="94721"/>
  </p:normalViewPr>
  <p:slideViewPr>
    <p:cSldViewPr snapToGrid="0" snapToObjects="1">
      <p:cViewPr varScale="1">
        <p:scale>
          <a:sx n="69" d="100"/>
          <a:sy n="69" d="100"/>
        </p:scale>
        <p:origin x="232" y="10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04E2-F302-9D46-B429-5F4B092B0020}" type="datetimeFigureOut">
              <a:rPr lang="en-US" smtClean="0"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3B0D-8D70-1344-97A8-4C4B8E744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672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04E2-F302-9D46-B429-5F4B092B0020}" type="datetimeFigureOut">
              <a:rPr lang="en-US" smtClean="0"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3B0D-8D70-1344-97A8-4C4B8E744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93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04E2-F302-9D46-B429-5F4B092B0020}" type="datetimeFigureOut">
              <a:rPr lang="en-US" smtClean="0"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3B0D-8D70-1344-97A8-4C4B8E744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327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04E2-F302-9D46-B429-5F4B092B0020}" type="datetimeFigureOut">
              <a:rPr lang="en-US" smtClean="0"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3B0D-8D70-1344-97A8-4C4B8E744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73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04E2-F302-9D46-B429-5F4B092B0020}" type="datetimeFigureOut">
              <a:rPr lang="en-US" smtClean="0"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3B0D-8D70-1344-97A8-4C4B8E744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74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04E2-F302-9D46-B429-5F4B092B0020}" type="datetimeFigureOut">
              <a:rPr lang="en-US" smtClean="0"/>
              <a:t>2/15/17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3B0D-8D70-1344-97A8-4C4B8E744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97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04E2-F302-9D46-B429-5F4B092B0020}" type="datetimeFigureOut">
              <a:rPr lang="en-US" smtClean="0"/>
              <a:t>2/15/17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3B0D-8D70-1344-97A8-4C4B8E744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8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04E2-F302-9D46-B429-5F4B092B0020}" type="datetimeFigureOut">
              <a:rPr lang="en-US" smtClean="0"/>
              <a:t>2/15/17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3B0D-8D70-1344-97A8-4C4B8E744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7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04E2-F302-9D46-B429-5F4B092B0020}" type="datetimeFigureOut">
              <a:rPr lang="en-US" smtClean="0"/>
              <a:t>2/15/17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3B0D-8D70-1344-97A8-4C4B8E744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409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04E2-F302-9D46-B429-5F4B092B0020}" type="datetimeFigureOut">
              <a:rPr lang="en-US" smtClean="0"/>
              <a:t>2/15/17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3B0D-8D70-1344-97A8-4C4B8E744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6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904E2-F302-9D46-B429-5F4B092B0020}" type="datetimeFigureOut">
              <a:rPr lang="en-US" smtClean="0"/>
              <a:t>2/15/17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73B0D-8D70-1344-97A8-4C4B8E744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374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904E2-F302-9D46-B429-5F4B092B0020}" type="datetimeFigureOut">
              <a:rPr lang="en-US" smtClean="0"/>
              <a:t>2/15/17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73B0D-8D70-1344-97A8-4C4B8E7443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0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Relationship Id="rId3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Relationship Id="rId3" Type="http://schemas.openxmlformats.org/officeDocument/2006/relationships/image" Target="../media/image7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Ancient China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1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Huang He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Huang He is called the Yellow River because it has yellow mud.</a:t>
            </a:r>
          </a:p>
          <a:p>
            <a:r>
              <a:rPr lang="en-US" dirty="0" smtClean="0"/>
              <a:t>It is known as China’s Sorrow, because floods kill thousands.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81" y="2801921"/>
            <a:ext cx="5546919" cy="36912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119" y="2801921"/>
            <a:ext cx="5491065" cy="369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10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Xia Dynasty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Xia (Hsia) Dynasty was the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dynasty of kings to rule China.</a:t>
            </a:r>
          </a:p>
          <a:p>
            <a:r>
              <a:rPr lang="en-US" sz="4000" dirty="0" smtClean="0"/>
              <a:t>During this time, the Chinese made bronze, harvested silk, built irrigation canals, and used chariots.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4156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Silk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Silk became China’s main export.  Silk is a thin cloth made from cocoons spun by silkworms.</a:t>
            </a:r>
          </a:p>
          <a:p>
            <a:r>
              <a:rPr lang="en-US" dirty="0" smtClean="0"/>
              <a:t>The trade routes to West Asia and Europe were called the Silk Roads.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473" y="3303037"/>
            <a:ext cx="7147249" cy="333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9381"/>
          </a:xfrm>
        </p:spPr>
        <p:txBody>
          <a:bodyPr/>
          <a:lstStyle/>
          <a:p>
            <a:pPr algn="ctr"/>
            <a:r>
              <a:rPr lang="en-US" dirty="0" smtClean="0"/>
              <a:t>Religion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4506"/>
            <a:ext cx="10515600" cy="4752457"/>
          </a:xfrm>
        </p:spPr>
        <p:txBody>
          <a:bodyPr/>
          <a:lstStyle/>
          <a:p>
            <a:r>
              <a:rPr lang="en-US" dirty="0" smtClean="0"/>
              <a:t>With the Shang Dynasty, the ancient Chinese worshipped their dead ancestors because they believed they had powers to help them.</a:t>
            </a:r>
          </a:p>
          <a:p>
            <a:r>
              <a:rPr lang="en-US" dirty="0" smtClean="0"/>
              <a:t>The Chinese made sacrifices of food and animals to their gods.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878" y="2734634"/>
            <a:ext cx="5896946" cy="378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5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Confucius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Confucius was a famous philosopher who taught politeness, unselfishness, respect for laws, and hard work.</a:t>
            </a:r>
          </a:p>
          <a:p>
            <a:r>
              <a:rPr lang="en-US" dirty="0" smtClean="0"/>
              <a:t>He believed the key to happiness is a good education.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2614" y="3256386"/>
            <a:ext cx="5561304" cy="336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2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Confucius’ Sayings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"Hold faithfulness and sincerity as first principles.” </a:t>
            </a:r>
            <a:endParaRPr lang="en-US" sz="3200" dirty="0" smtClean="0"/>
          </a:p>
          <a:p>
            <a:r>
              <a:rPr lang="en-US" sz="3200" dirty="0"/>
              <a:t>"Have no friends not equal to yourself</a:t>
            </a:r>
            <a:r>
              <a:rPr lang="en-US" sz="3200" dirty="0" smtClean="0"/>
              <a:t>.”</a:t>
            </a:r>
          </a:p>
          <a:p>
            <a:r>
              <a:rPr lang="en-US" sz="3200" dirty="0" smtClean="0"/>
              <a:t>"</a:t>
            </a:r>
            <a:r>
              <a:rPr lang="en-US" sz="3200" dirty="0"/>
              <a:t>When you have faults, do not fear to abandon them.” </a:t>
            </a:r>
            <a:endParaRPr lang="en-US" sz="3200" dirty="0" smtClean="0"/>
          </a:p>
          <a:p>
            <a:r>
              <a:rPr lang="en-US" sz="3200" dirty="0"/>
              <a:t>“Before you embark on a journey of revenge dig two graves</a:t>
            </a:r>
            <a:r>
              <a:rPr lang="en-US" sz="3200" dirty="0" smtClean="0"/>
              <a:t>.”</a:t>
            </a:r>
          </a:p>
          <a:p>
            <a:r>
              <a:rPr lang="en-US" sz="3200" dirty="0" smtClean="0"/>
              <a:t>“</a:t>
            </a:r>
            <a:r>
              <a:rPr lang="en-US" sz="3200" dirty="0"/>
              <a:t>Everything has beauty but not everyone sees it</a:t>
            </a:r>
            <a:r>
              <a:rPr lang="en-US" sz="3200" dirty="0" smtClean="0"/>
              <a:t>.”</a:t>
            </a:r>
          </a:p>
          <a:p>
            <a:r>
              <a:rPr lang="en-US" sz="3200" dirty="0" smtClean="0"/>
              <a:t>“</a:t>
            </a:r>
            <a:r>
              <a:rPr lang="en-US" sz="3200" dirty="0"/>
              <a:t>I hear and I forget. I see and I remember. I do and I understand</a:t>
            </a:r>
            <a:r>
              <a:rPr lang="en-US" sz="3200" dirty="0" smtClean="0"/>
              <a:t>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423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Great Wall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Great Wall of China was built along the northern border of China to keep invaders out.</a:t>
            </a:r>
          </a:p>
          <a:p>
            <a:r>
              <a:rPr lang="en-US" dirty="0" smtClean="0"/>
              <a:t>The wall had watchtowers, beacon towers to send signals, and blockhouses for soldiers.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9055" y="3533778"/>
            <a:ext cx="6808645" cy="30781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3521359"/>
            <a:ext cx="4849586" cy="309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6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11346</TotalTime>
  <Words>280</Words>
  <Application>Microsoft Macintosh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Calibri Light</vt:lpstr>
      <vt:lpstr>Arial</vt:lpstr>
      <vt:lpstr>Office Theme</vt:lpstr>
      <vt:lpstr>Ancient China</vt:lpstr>
      <vt:lpstr>Huang He</vt:lpstr>
      <vt:lpstr>Xia Dynasty</vt:lpstr>
      <vt:lpstr>Silk</vt:lpstr>
      <vt:lpstr>Religion</vt:lpstr>
      <vt:lpstr>Confucius</vt:lpstr>
      <vt:lpstr>Confucius’ Sayings</vt:lpstr>
      <vt:lpstr>The Great Wall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China</dc:title>
  <dc:creator>Microsoft Office User</dc:creator>
  <cp:lastModifiedBy>Microsoft Office User</cp:lastModifiedBy>
  <cp:revision>6</cp:revision>
  <dcterms:created xsi:type="dcterms:W3CDTF">2017-02-15T18:09:18Z</dcterms:created>
  <dcterms:modified xsi:type="dcterms:W3CDTF">2017-02-23T15:16:09Z</dcterms:modified>
</cp:coreProperties>
</file>