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6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0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7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8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7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9A13-7C76-704E-8969-780C952F780C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B38-1315-D648-8EEF-E49EBD0D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Classical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Classical Period is also called the Golden Age of Greece.</a:t>
            </a:r>
          </a:p>
          <a:p>
            <a:r>
              <a:rPr lang="en-US" dirty="0" smtClean="0"/>
              <a:t>Athens and Sparta were rivals.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392" y="2929813"/>
            <a:ext cx="4612401" cy="373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Athens’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268"/>
            <a:ext cx="10515600" cy="50758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Wealthy boys went to school at age 7.  They studied letters, reading, writing, and math.  They eventually learned to play a musical instrument.</a:t>
            </a:r>
          </a:p>
          <a:p>
            <a:r>
              <a:rPr lang="en-US" sz="3000" dirty="0" smtClean="0"/>
              <a:t>At age 14, they began their athletic training.  They practiced wrestling, jumping, running, and throwing a discus and javelin.</a:t>
            </a:r>
          </a:p>
          <a:p>
            <a:r>
              <a:rPr lang="en-US" sz="3000" dirty="0" smtClean="0"/>
              <a:t>At age 18, boys trained as soldiers for 2 years.</a:t>
            </a:r>
          </a:p>
          <a:p>
            <a:r>
              <a:rPr lang="en-US" sz="3000" dirty="0" smtClean="0"/>
              <a:t>Children of poor parents and slaves did not go to school.  They began working early.</a:t>
            </a:r>
            <a:endParaRPr lang="en-US" sz="3000" dirty="0"/>
          </a:p>
          <a:p>
            <a:r>
              <a:rPr lang="en-US" sz="3000" dirty="0" smtClean="0"/>
              <a:t>Girls did not go to school.  They learned to run a home, cook, and clean.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540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Sparta’s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Boys left home at age 7 to attend military school.</a:t>
            </a:r>
          </a:p>
          <a:p>
            <a:r>
              <a:rPr lang="en-US" sz="3600" dirty="0" smtClean="0"/>
              <a:t>Boys would train under harsh conditions until they were 20, when they would take a strenuous test to become part of the military.</a:t>
            </a:r>
          </a:p>
          <a:p>
            <a:r>
              <a:rPr lang="en-US" sz="3600" dirty="0" smtClean="0"/>
              <a:t>Girls were allowed to go to school in Sparta at age 7.  They built strength through gymnastics and wrestling.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0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Athens, a citizen was a free man over 18 who was born to Athenian parents.</a:t>
            </a:r>
          </a:p>
          <a:p>
            <a:r>
              <a:rPr lang="en-US" sz="4000" dirty="0" smtClean="0"/>
              <a:t>In Sparta, honorable soldiers became citizens of Sparta at age 30.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93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Where would you want to live?  Why?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6908</TotalTime>
  <Words>227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The Classical Period</vt:lpstr>
      <vt:lpstr>Greece</vt:lpstr>
      <vt:lpstr>Athens’ Schools</vt:lpstr>
      <vt:lpstr>Sparta’s School</vt:lpstr>
      <vt:lpstr>Citizenship</vt:lpstr>
      <vt:lpstr>Where would you want to live?  Why?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Classical Period</dc:title>
  <dc:creator>Microsoft Office User</dc:creator>
  <cp:lastModifiedBy>Microsoft Office User</cp:lastModifiedBy>
  <cp:revision>3</cp:revision>
  <dcterms:created xsi:type="dcterms:W3CDTF">2017-02-24T19:16:46Z</dcterms:created>
  <dcterms:modified xsi:type="dcterms:W3CDTF">2017-03-01T14:24:55Z</dcterms:modified>
</cp:coreProperties>
</file>