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1" r:id="rId4"/>
    <p:sldId id="257" r:id="rId5"/>
    <p:sldId id="258" r:id="rId6"/>
    <p:sldId id="259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77"/>
    <p:restoredTop sz="94721"/>
  </p:normalViewPr>
  <p:slideViewPr>
    <p:cSldViewPr snapToGrid="0" snapToObjects="1">
      <p:cViewPr varScale="1">
        <p:scale>
          <a:sx n="69" d="100"/>
          <a:sy n="69" d="100"/>
        </p:scale>
        <p:origin x="232" y="10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5734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06558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0981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6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90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41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8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971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5597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71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1212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199FA-C5FD-6D46-8A99-824A3FE0565F}" type="datetimeFigureOut">
              <a:rPr lang="en-US" smtClean="0"/>
              <a:t>11/29/16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EC0CA0-DC63-FC40-9713-A2C2EDD8239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214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Composition of the Earth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4569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Vocab Words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Neuro—nerve</a:t>
            </a:r>
          </a:p>
          <a:p>
            <a:r>
              <a:rPr lang="en-US" sz="4400" dirty="0" smtClean="0"/>
              <a:t>Oro—mouth </a:t>
            </a:r>
          </a:p>
          <a:p>
            <a:r>
              <a:rPr lang="en-US" sz="4400" dirty="0" err="1" smtClean="0"/>
              <a:t>Tympan</a:t>
            </a:r>
            <a:r>
              <a:rPr lang="en-US" sz="4400" dirty="0" smtClean="0"/>
              <a:t>—eardrum</a:t>
            </a:r>
          </a:p>
          <a:p>
            <a:r>
              <a:rPr lang="en-US" sz="4400" dirty="0" smtClean="0"/>
              <a:t>Dent—tooth</a:t>
            </a:r>
          </a:p>
          <a:p>
            <a:r>
              <a:rPr lang="en-US" sz="4400" dirty="0" err="1" smtClean="0"/>
              <a:t>Myel</a:t>
            </a:r>
            <a:r>
              <a:rPr lang="en-US" sz="4400" dirty="0" smtClean="0"/>
              <a:t>—spinal cord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67821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Write larger words that contain the vocab words.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135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The Crust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4000" dirty="0" smtClean="0"/>
              <a:t>The crust is the top layer of the Earth.  This is the layer that we see.</a:t>
            </a:r>
          </a:p>
          <a:p>
            <a:r>
              <a:rPr lang="en-US" sz="4000" dirty="0" smtClean="0"/>
              <a:t>The crust can be separated into two categories.</a:t>
            </a:r>
          </a:p>
          <a:p>
            <a:pPr lvl="1"/>
            <a:r>
              <a:rPr lang="en-US" sz="4000" dirty="0" smtClean="0"/>
              <a:t>The continental crust is the solid material underneath the continents.</a:t>
            </a:r>
          </a:p>
          <a:p>
            <a:pPr lvl="1"/>
            <a:r>
              <a:rPr lang="en-US" sz="4000" dirty="0" smtClean="0"/>
              <a:t>The oceanic crust lies under the oceans.</a:t>
            </a:r>
          </a:p>
        </p:txBody>
      </p:sp>
    </p:spTree>
    <p:extLst>
      <p:ext uri="{BB962C8B-B14F-4D97-AF65-F5344CB8AC3E}">
        <p14:creationId xmlns:p14="http://schemas.microsoft.com/office/powerpoint/2010/main" val="221500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Layers of the Earth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 mantle lies beneath the crust.  It is a layer of rock that is hot and dense.</a:t>
            </a:r>
          </a:p>
          <a:p>
            <a:r>
              <a:rPr lang="en-US" sz="4000" dirty="0" smtClean="0"/>
              <a:t>The mantle can be divided into two parts:  the upper and lower mantle.</a:t>
            </a:r>
          </a:p>
          <a:p>
            <a:r>
              <a:rPr lang="en-US" sz="4000" dirty="0" smtClean="0"/>
              <a:t>The core is the center of the Earth.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6188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0070C0"/>
                </a:solidFill>
              </a:rPr>
              <a:t>Draw the layers of the Earth.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236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3116</TotalTime>
  <Words>123</Words>
  <Application>Microsoft Macintosh PowerPoint</Application>
  <PresentationFormat>Widescreen</PresentationFormat>
  <Paragraphs>18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Calibri</vt:lpstr>
      <vt:lpstr>Calibri Light</vt:lpstr>
      <vt:lpstr>Arial</vt:lpstr>
      <vt:lpstr>Office Theme</vt:lpstr>
      <vt:lpstr>Composition of the Earth</vt:lpstr>
      <vt:lpstr>Vocab Words</vt:lpstr>
      <vt:lpstr>Write larger words that contain the vocab words.</vt:lpstr>
      <vt:lpstr>The Crust</vt:lpstr>
      <vt:lpstr>Layers of the Earth</vt:lpstr>
      <vt:lpstr>Draw the layers of the Earth.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Composition of the Earth</dc:title>
  <dc:creator>Microsoft Office User</dc:creator>
  <cp:lastModifiedBy>Microsoft Office User</cp:lastModifiedBy>
  <cp:revision>4</cp:revision>
  <dcterms:created xsi:type="dcterms:W3CDTF">2016-11-29T14:34:04Z</dcterms:created>
  <dcterms:modified xsi:type="dcterms:W3CDTF">2016-12-01T18:30:19Z</dcterms:modified>
</cp:coreProperties>
</file>