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6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3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4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9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1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2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6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76D6-736F-C24F-8138-79051468A93F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47-328B-0144-AD15-9A9BBCE2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6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Earthquakes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earthquake is a sudden and violent shaking of the ground as a result of movements within the Earth’s crust.</a:t>
            </a:r>
          </a:p>
          <a:p>
            <a:r>
              <a:rPr lang="en-US" sz="3200" dirty="0" smtClean="0"/>
              <a:t>A fault is a break in the Earth’s crust.</a:t>
            </a:r>
          </a:p>
          <a:p>
            <a:r>
              <a:rPr lang="en-US" sz="3200" dirty="0" smtClean="0"/>
              <a:t>The focus of an earthquake is the spot in the crust where the break occurs during an earthquake.</a:t>
            </a:r>
          </a:p>
          <a:p>
            <a:r>
              <a:rPr lang="en-US" sz="3200" dirty="0" smtClean="0"/>
              <a:t>The epicenter is the point on the Earth’s surface directly above the focus.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3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Label the fault, focus and epicenter.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 wave is a wave that moves through the crust in alternating compressions and stretches.</a:t>
            </a:r>
          </a:p>
          <a:p>
            <a:r>
              <a:rPr lang="en-US" sz="4000" dirty="0" smtClean="0"/>
              <a:t>An S wave transmits energy through the Earth at right angles to the path of the wave.</a:t>
            </a:r>
          </a:p>
          <a:p>
            <a:r>
              <a:rPr lang="en-US" sz="4000" dirty="0" smtClean="0"/>
              <a:t>A seismograph is an instrument that detects and records earthquakes.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71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121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Earthquakes</vt:lpstr>
      <vt:lpstr>Earthquake</vt:lpstr>
      <vt:lpstr>Label the fault, focus and epicenter.</vt:lpstr>
      <vt:lpstr>Waves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Microsoft Office User</dc:creator>
  <cp:lastModifiedBy>Microsoft Office User</cp:lastModifiedBy>
  <cp:revision>3</cp:revision>
  <dcterms:created xsi:type="dcterms:W3CDTF">2016-12-06T19:30:16Z</dcterms:created>
  <dcterms:modified xsi:type="dcterms:W3CDTF">2016-12-07T14:21:11Z</dcterms:modified>
</cp:coreProperties>
</file>