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721"/>
  </p:normalViewPr>
  <p:slideViewPr>
    <p:cSldViewPr snapToGrid="0" snapToObjects="1">
      <p:cViewPr varScale="1">
        <p:scale>
          <a:sx n="69" d="100"/>
          <a:sy n="69" d="100"/>
        </p:scale>
        <p:origin x="232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C6B4-AAB4-1949-B194-DEB94BF21996}" type="datetimeFigureOut">
              <a:rPr lang="en-US" smtClean="0"/>
              <a:t>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5197-7CF3-8040-AFD6-04F052B6D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4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C6B4-AAB4-1949-B194-DEB94BF21996}" type="datetimeFigureOut">
              <a:rPr lang="en-US" smtClean="0"/>
              <a:t>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5197-7CF3-8040-AFD6-04F052B6D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4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C6B4-AAB4-1949-B194-DEB94BF21996}" type="datetimeFigureOut">
              <a:rPr lang="en-US" smtClean="0"/>
              <a:t>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5197-7CF3-8040-AFD6-04F052B6D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7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C6B4-AAB4-1949-B194-DEB94BF21996}" type="datetimeFigureOut">
              <a:rPr lang="en-US" smtClean="0"/>
              <a:t>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5197-7CF3-8040-AFD6-04F052B6D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2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C6B4-AAB4-1949-B194-DEB94BF21996}" type="datetimeFigureOut">
              <a:rPr lang="en-US" smtClean="0"/>
              <a:t>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5197-7CF3-8040-AFD6-04F052B6D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0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C6B4-AAB4-1949-B194-DEB94BF21996}" type="datetimeFigureOut">
              <a:rPr lang="en-US" smtClean="0"/>
              <a:t>2/3/17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5197-7CF3-8040-AFD6-04F052B6D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9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C6B4-AAB4-1949-B194-DEB94BF21996}" type="datetimeFigureOut">
              <a:rPr lang="en-US" smtClean="0"/>
              <a:t>2/3/17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5197-7CF3-8040-AFD6-04F052B6D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6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C6B4-AAB4-1949-B194-DEB94BF21996}" type="datetimeFigureOut">
              <a:rPr lang="en-US" smtClean="0"/>
              <a:t>2/3/17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5197-7CF3-8040-AFD6-04F052B6D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9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C6B4-AAB4-1949-B194-DEB94BF21996}" type="datetimeFigureOut">
              <a:rPr lang="en-US" smtClean="0"/>
              <a:t>2/3/17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5197-7CF3-8040-AFD6-04F052B6D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1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C6B4-AAB4-1949-B194-DEB94BF21996}" type="datetimeFigureOut">
              <a:rPr lang="en-US" smtClean="0"/>
              <a:t>2/3/17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5197-7CF3-8040-AFD6-04F052B6D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4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C6B4-AAB4-1949-B194-DEB94BF21996}" type="datetimeFigureOut">
              <a:rPr lang="en-US" smtClean="0"/>
              <a:t>2/3/17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5197-7CF3-8040-AFD6-04F052B6D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2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2C6B4-AAB4-1949-B194-DEB94BF21996}" type="datetimeFigureOut">
              <a:rPr lang="en-US" smtClean="0"/>
              <a:t>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55197-7CF3-8040-AFD6-04F052B6D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4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Relationship Id="rId3" Type="http://schemas.openxmlformats.org/officeDocument/2006/relationships/image" Target="../media/image4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Egyptian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3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Daily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People bathed daily.  The rich bathed in soaking tubs with scented soap.  The poor bathed in the Nile.</a:t>
            </a:r>
          </a:p>
          <a:p>
            <a:r>
              <a:rPr lang="en-US" sz="3600" dirty="0" smtClean="0"/>
              <a:t>Most children were taught to help with the family business and to care for the elder members of the family.</a:t>
            </a:r>
          </a:p>
          <a:p>
            <a:r>
              <a:rPr lang="en-US" sz="3600" dirty="0" smtClean="0"/>
              <a:t>People worked hard, but had time each day to spend time with their families.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36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Clothes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upper class wore white linen robes.  They wore leather sandals.</a:t>
            </a:r>
          </a:p>
          <a:p>
            <a:r>
              <a:rPr lang="en-US" dirty="0" smtClean="0"/>
              <a:t>The lower class wore dark cotton robes or robes made from woven reeds.  They had woven sandals, but usually went barefooted.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016" y="3319463"/>
            <a:ext cx="3412834" cy="34128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012" y="3319462"/>
            <a:ext cx="4197094" cy="331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Clothing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53944" y="2232849"/>
            <a:ext cx="5547428" cy="423072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13" y="2232849"/>
            <a:ext cx="6121068" cy="430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19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Upper class:  They ate meat, vegetables, wild birds, eggs, bread, and drank milk.  Dinner was served on a small table. </a:t>
            </a:r>
          </a:p>
          <a:p>
            <a:r>
              <a:rPr lang="en-US" sz="3600" dirty="0" smtClean="0"/>
              <a:t>Lower Class:  They ate fresh bread, vegetables, eggs, and fish.  They  ate while lying on mats woven from reeds.</a:t>
            </a:r>
          </a:p>
          <a:p>
            <a:r>
              <a:rPr lang="en-US" sz="3600" dirty="0" smtClean="0"/>
              <a:t>They all ate with their fingers.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353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8171" y="1710463"/>
            <a:ext cx="9423919" cy="4908923"/>
          </a:xfrm>
        </p:spPr>
      </p:pic>
    </p:spTree>
    <p:extLst>
      <p:ext uri="{BB962C8B-B14F-4D97-AF65-F5344CB8AC3E}">
        <p14:creationId xmlns:p14="http://schemas.microsoft.com/office/powerpoint/2010/main" val="827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Some inherited jobs were farmers, doctors, teachers, bakers, fishermen, traders, and herders.</a:t>
            </a:r>
          </a:p>
          <a:p>
            <a:r>
              <a:rPr lang="en-US" sz="3600" dirty="0" smtClean="0"/>
              <a:t>Some jobs helped people move up through the social classes, such as scribes, craftsmen, or artists.</a:t>
            </a:r>
          </a:p>
          <a:p>
            <a:r>
              <a:rPr lang="en-US" sz="3600" dirty="0" smtClean="0"/>
              <a:t>Anyone could join the army.  The army didn’t need to be large, because of Egypt’s natural barriers.</a:t>
            </a:r>
          </a:p>
        </p:txBody>
      </p:sp>
    </p:spTree>
    <p:extLst>
      <p:ext uri="{BB962C8B-B14F-4D97-AF65-F5344CB8AC3E}">
        <p14:creationId xmlns:p14="http://schemas.microsoft.com/office/powerpoint/2010/main" val="92842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What job would you want?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17437</TotalTime>
  <Words>228</Words>
  <Application>Microsoft Macintosh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Egyptian Life</vt:lpstr>
      <vt:lpstr>Daily Life</vt:lpstr>
      <vt:lpstr>Clothes</vt:lpstr>
      <vt:lpstr>Clothing</vt:lpstr>
      <vt:lpstr>Food</vt:lpstr>
      <vt:lpstr>PowerPoint Presentation</vt:lpstr>
      <vt:lpstr>Jobs</vt:lpstr>
      <vt:lpstr>What job would you want?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Egyptian Life</dc:title>
  <dc:creator>Microsoft Office User</dc:creator>
  <cp:lastModifiedBy>Microsoft Office User</cp:lastModifiedBy>
  <cp:revision>7</cp:revision>
  <dcterms:created xsi:type="dcterms:W3CDTF">2017-02-03T14:31:16Z</dcterms:created>
  <dcterms:modified xsi:type="dcterms:W3CDTF">2017-02-15T17:08:43Z</dcterms:modified>
</cp:coreProperties>
</file>