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1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7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0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5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7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2FEF-0927-0642-904E-1E6BCABC32DB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59A7-8E28-E64D-BD08-FA14FCF7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2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Egypt’s 3 Kingdoms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Old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Old Kingdom was the first period of Egyptian civilization.</a:t>
            </a:r>
          </a:p>
          <a:p>
            <a:r>
              <a:rPr lang="en-US" sz="3600" dirty="0" smtClean="0"/>
              <a:t>Pharaoh was the king or ruler in Egypt.  He was considered a representative of God on Earth and had absolute power.</a:t>
            </a:r>
          </a:p>
          <a:p>
            <a:r>
              <a:rPr lang="en-US" sz="3600" dirty="0" smtClean="0"/>
              <a:t>A dynasty is a series of rulers from the same family or line.</a:t>
            </a:r>
          </a:p>
          <a:p>
            <a:r>
              <a:rPr lang="en-US" sz="3600" dirty="0" smtClean="0"/>
              <a:t>Many pyramids were built during this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116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name is used to describe leaders with absolute power today?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Middle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Pharaohs continued to rule.</a:t>
            </a:r>
          </a:p>
          <a:p>
            <a:r>
              <a:rPr lang="en-US" sz="3600" dirty="0" smtClean="0"/>
              <a:t>Pharaohs were buried inside hidden tombs rather than expensive pyramids.</a:t>
            </a:r>
          </a:p>
          <a:p>
            <a:r>
              <a:rPr lang="en-US" sz="3600" dirty="0" smtClean="0"/>
              <a:t>Egypt strengthened its army.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3" y="3072973"/>
            <a:ext cx="4860471" cy="36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5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Why were Pharaohs’ tombs hidden?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 expanded its borders.</a:t>
            </a:r>
          </a:p>
          <a:p>
            <a:r>
              <a:rPr lang="en-US" dirty="0" smtClean="0"/>
              <a:t>The country was ruled by foreigners called the </a:t>
            </a:r>
            <a:r>
              <a:rPr lang="en-US" dirty="0" err="1" smtClean="0"/>
              <a:t>Hyksas</a:t>
            </a:r>
            <a:r>
              <a:rPr lang="en-US" dirty="0" smtClean="0"/>
              <a:t> kings.</a:t>
            </a:r>
          </a:p>
          <a:p>
            <a:r>
              <a:rPr lang="en-US" dirty="0" smtClean="0"/>
              <a:t>The Kings were buried in a special geographic region called the Valley of the Kings.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035" y="3582955"/>
            <a:ext cx="5628765" cy="30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1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137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Egypt’s 3 Kingdoms</vt:lpstr>
      <vt:lpstr>Old Kingdom</vt:lpstr>
      <vt:lpstr>What name is used to describe leaders with absolute power today?</vt:lpstr>
      <vt:lpstr>Middle Kingdom</vt:lpstr>
      <vt:lpstr>Why were Pharaohs’ tombs hidden?</vt:lpstr>
      <vt:lpstr>New Kingdom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Egypt’s 3 Kingdoms</dc:title>
  <dc:creator>Microsoft Office User</dc:creator>
  <cp:lastModifiedBy>Microsoft Office User</cp:lastModifiedBy>
  <cp:revision>3</cp:revision>
  <dcterms:created xsi:type="dcterms:W3CDTF">2017-02-02T17:47:42Z</dcterms:created>
  <dcterms:modified xsi:type="dcterms:W3CDTF">2017-02-03T14:26:43Z</dcterms:modified>
</cp:coreProperties>
</file>