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73CB-3857-FC4A-AD0F-C072364DE187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4965-A6A8-A942-9D8D-0606436E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0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73CB-3857-FC4A-AD0F-C072364DE187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4965-A6A8-A942-9D8D-0606436E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7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73CB-3857-FC4A-AD0F-C072364DE187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4965-A6A8-A942-9D8D-0606436E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8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73CB-3857-FC4A-AD0F-C072364DE187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4965-A6A8-A942-9D8D-0606436E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73CB-3857-FC4A-AD0F-C072364DE187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4965-A6A8-A942-9D8D-0606436E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9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73CB-3857-FC4A-AD0F-C072364DE187}" type="datetimeFigureOut">
              <a:rPr lang="en-US" smtClean="0"/>
              <a:t>9/22/16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4965-A6A8-A942-9D8D-0606436E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73CB-3857-FC4A-AD0F-C072364DE187}" type="datetimeFigureOut">
              <a:rPr lang="en-US" smtClean="0"/>
              <a:t>9/22/16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4965-A6A8-A942-9D8D-0606436E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9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73CB-3857-FC4A-AD0F-C072364DE187}" type="datetimeFigureOut">
              <a:rPr lang="en-US" smtClean="0"/>
              <a:t>9/22/16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4965-A6A8-A942-9D8D-0606436E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3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73CB-3857-FC4A-AD0F-C072364DE187}" type="datetimeFigureOut">
              <a:rPr lang="en-US" smtClean="0"/>
              <a:t>9/22/16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4965-A6A8-A942-9D8D-0606436E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0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73CB-3857-FC4A-AD0F-C072364DE187}" type="datetimeFigureOut">
              <a:rPr lang="en-US" smtClean="0"/>
              <a:t>9/22/16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4965-A6A8-A942-9D8D-0606436E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2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73CB-3857-FC4A-AD0F-C072364DE187}" type="datetimeFigureOut">
              <a:rPr lang="en-US" smtClean="0"/>
              <a:t>9/22/16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4965-A6A8-A942-9D8D-0606436E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0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B73CB-3857-FC4A-AD0F-C072364DE187}" type="datetimeFigureOut">
              <a:rPr lang="en-US" smtClean="0"/>
              <a:t>9/22/16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A4965-A6A8-A942-9D8D-0606436E69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8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&amp;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9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Graph—record of</a:t>
            </a:r>
          </a:p>
          <a:p>
            <a:r>
              <a:rPr lang="en-US" sz="4800" dirty="0" smtClean="0"/>
              <a:t>Hemi—half</a:t>
            </a:r>
          </a:p>
          <a:p>
            <a:r>
              <a:rPr lang="en-US" sz="4800" dirty="0" smtClean="0"/>
              <a:t>Hydro—water</a:t>
            </a:r>
          </a:p>
          <a:p>
            <a:r>
              <a:rPr lang="en-US" sz="4800" dirty="0" smtClean="0"/>
              <a:t>Inter—between</a:t>
            </a:r>
          </a:p>
          <a:p>
            <a:r>
              <a:rPr lang="en-US" sz="4800" dirty="0" smtClean="0"/>
              <a:t>Top—position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1486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Energy is the ability to do work.</a:t>
            </a:r>
          </a:p>
          <a:p>
            <a:r>
              <a:rPr lang="en-US" sz="3600" dirty="0" smtClean="0"/>
              <a:t>A force is a push or a pull.</a:t>
            </a:r>
          </a:p>
          <a:p>
            <a:r>
              <a:rPr lang="en-US" sz="3600" dirty="0" smtClean="0"/>
              <a:t>Work occurs when a force causes an object to move from one place to another.</a:t>
            </a:r>
          </a:p>
          <a:p>
            <a:r>
              <a:rPr lang="en-US" sz="3600" dirty="0" smtClean="0"/>
              <a:t>Potential energy is energy that is stored and ready to be used.</a:t>
            </a:r>
          </a:p>
          <a:p>
            <a:r>
              <a:rPr lang="en-US" sz="3600" dirty="0" smtClean="0"/>
              <a:t>Kinetic energy is the energy of motion.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58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What type of energy is used below?  Kinetic or potential? (K or P)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>
                <a:solidFill>
                  <a:srgbClr val="0070C0"/>
                </a:solidFill>
              </a:rPr>
              <a:t>____ A ball sitting at the top of a hill.</a:t>
            </a:r>
          </a:p>
          <a:p>
            <a:r>
              <a:rPr lang="en-US" sz="3400" dirty="0" smtClean="0">
                <a:solidFill>
                  <a:srgbClr val="0070C0"/>
                </a:solidFill>
              </a:rPr>
              <a:t>____ A bat being swung towards a ball.</a:t>
            </a:r>
          </a:p>
          <a:p>
            <a:r>
              <a:rPr lang="en-US" sz="3400" dirty="0" smtClean="0">
                <a:solidFill>
                  <a:srgbClr val="0070C0"/>
                </a:solidFill>
              </a:rPr>
              <a:t>____ A cat watching a mouse and waiting to jump on it.</a:t>
            </a:r>
          </a:p>
          <a:p>
            <a:r>
              <a:rPr lang="en-US" sz="3400" dirty="0" smtClean="0">
                <a:solidFill>
                  <a:srgbClr val="0070C0"/>
                </a:solidFill>
              </a:rPr>
              <a:t>____ A dog chasing a ball.</a:t>
            </a:r>
          </a:p>
          <a:p>
            <a:r>
              <a:rPr lang="en-US" sz="3400" dirty="0" smtClean="0">
                <a:solidFill>
                  <a:srgbClr val="0070C0"/>
                </a:solidFill>
              </a:rPr>
              <a:t>____ A ball rolling down a hill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sz="3400" dirty="0" smtClean="0">
              <a:solidFill>
                <a:srgbClr val="0070C0"/>
              </a:solidFill>
            </a:endParaRPr>
          </a:p>
          <a:p>
            <a:r>
              <a:rPr lang="en-US" sz="3400" dirty="0" smtClean="0">
                <a:solidFill>
                  <a:srgbClr val="0070C0"/>
                </a:solidFill>
              </a:rPr>
              <a:t>____ A mountain stream that is moving downhill.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86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Matter is anything that has mass and takes up space.</a:t>
            </a:r>
          </a:p>
          <a:p>
            <a:r>
              <a:rPr lang="en-US" sz="4400" dirty="0" smtClean="0"/>
              <a:t>An atom is the smallest particle of an element that still retains the properties of that element.</a:t>
            </a:r>
          </a:p>
        </p:txBody>
      </p:sp>
    </p:spTree>
    <p:extLst>
      <p:ext uri="{BB962C8B-B14F-4D97-AF65-F5344CB8AC3E}">
        <p14:creationId xmlns:p14="http://schemas.microsoft.com/office/powerpoint/2010/main" val="11450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Solid is a state of matter that has a definite shape and definite volume.</a:t>
            </a:r>
          </a:p>
          <a:p>
            <a:r>
              <a:rPr lang="en-US" sz="3600" dirty="0" smtClean="0"/>
              <a:t>Liquid is a state of matter that has a definite volume but no definite shape and can take on the shape of its container.</a:t>
            </a:r>
          </a:p>
          <a:p>
            <a:r>
              <a:rPr lang="en-US" sz="3600" dirty="0" smtClean="0"/>
              <a:t>Gas is a state of matter that has no definite shape or volume  and will spread out to fill the volume of its container.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51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Jams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6120</TotalTime>
  <Words>241</Words>
  <Application>Microsoft Macintosh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Energy &amp; Matter</vt:lpstr>
      <vt:lpstr>Vocab Words</vt:lpstr>
      <vt:lpstr>Energy</vt:lpstr>
      <vt:lpstr>What type of energy is used below?  Kinetic or potential? (K or P)</vt:lpstr>
      <vt:lpstr>Matter</vt:lpstr>
      <vt:lpstr>States of Matter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&amp; Matter</dc:title>
  <dc:creator>Microsoft Office User</dc:creator>
  <cp:lastModifiedBy>Microsoft Office User</cp:lastModifiedBy>
  <cp:revision>5</cp:revision>
  <dcterms:created xsi:type="dcterms:W3CDTF">2016-09-22T13:14:56Z</dcterms:created>
  <dcterms:modified xsi:type="dcterms:W3CDTF">2016-09-26T19:15:36Z</dcterms:modified>
</cp:coreProperties>
</file>