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7"/>
    <p:restoredTop sz="94721"/>
  </p:normalViewPr>
  <p:slideViewPr>
    <p:cSldViewPr snapToGrid="0" snapToObjects="1">
      <p:cViewPr varScale="1">
        <p:scale>
          <a:sx n="69" d="100"/>
          <a:sy n="69" d="100"/>
        </p:scale>
        <p:origin x="232" y="10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A4B2-0552-8142-BFF2-F8D7157F4C34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F2DA-EE70-6941-836D-72B943524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4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A4B2-0552-8142-BFF2-F8D7157F4C34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F2DA-EE70-6941-836D-72B943524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083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A4B2-0552-8142-BFF2-F8D7157F4C34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F2DA-EE70-6941-836D-72B943524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5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A4B2-0552-8142-BFF2-F8D7157F4C34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F2DA-EE70-6941-836D-72B943524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947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A4B2-0552-8142-BFF2-F8D7157F4C34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F2DA-EE70-6941-836D-72B943524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1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A4B2-0552-8142-BFF2-F8D7157F4C34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F2DA-EE70-6941-836D-72B943524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95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A4B2-0552-8142-BFF2-F8D7157F4C34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F2DA-EE70-6941-836D-72B943524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02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A4B2-0552-8142-BFF2-F8D7157F4C34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F2DA-EE70-6941-836D-72B943524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10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A4B2-0552-8142-BFF2-F8D7157F4C34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F2DA-EE70-6941-836D-72B943524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8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A4B2-0552-8142-BFF2-F8D7157F4C34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F2DA-EE70-6941-836D-72B943524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9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A4B2-0552-8142-BFF2-F8D7157F4C34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F2DA-EE70-6941-836D-72B943524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63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7A4B2-0552-8142-BFF2-F8D7157F4C34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7F2DA-EE70-6941-836D-72B943524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281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Energy Cycle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9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Energy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An energy cycle directs the flow of energy through the environment.</a:t>
            </a:r>
          </a:p>
          <a:p>
            <a:r>
              <a:rPr lang="en-US" sz="4000" dirty="0" smtClean="0"/>
              <a:t>Producers are organisms that produce their own food or energy.</a:t>
            </a:r>
          </a:p>
          <a:p>
            <a:r>
              <a:rPr lang="en-US" sz="4000" dirty="0" smtClean="0"/>
              <a:t>Consumers are organisms that eat food to obtain energy.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4200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3158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Consumers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Herbivores are consumers that eat only plants.</a:t>
            </a:r>
          </a:p>
          <a:p>
            <a:r>
              <a:rPr lang="en-US" sz="4000" dirty="0" smtClean="0"/>
              <a:t>Carnivores are consumers that only eat other animals.</a:t>
            </a:r>
          </a:p>
          <a:p>
            <a:r>
              <a:rPr lang="en-US" sz="4000" dirty="0" smtClean="0"/>
              <a:t>Omnivores are consumers that eat plants and animals.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3373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Give examples of the following: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Herbivores: 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Carnivores: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Omnivores: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78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Predator/Prey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Decomposers are organisms that change dead organisms or matter into the chemicals that plants need to produce food.</a:t>
            </a:r>
          </a:p>
          <a:p>
            <a:r>
              <a:rPr lang="en-US" sz="3600" dirty="0" smtClean="0"/>
              <a:t>Predators eat another animal.  The animal that is eaten is the prey.</a:t>
            </a:r>
          </a:p>
          <a:p>
            <a:r>
              <a:rPr lang="en-US" sz="3600" dirty="0" smtClean="0"/>
              <a:t>Scavengers seek out and eat the remains of other animals.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3519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Food Webs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 food chain begins with a producer and ends with a consumer.</a:t>
            </a:r>
          </a:p>
          <a:p>
            <a:r>
              <a:rPr lang="en-US" sz="4400" dirty="0" smtClean="0"/>
              <a:t>Food webs show the interaction and dependence of food chains on one another.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546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30326</TotalTime>
  <Words>150</Words>
  <Application>Microsoft Macintosh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Office Theme</vt:lpstr>
      <vt:lpstr>Energy Cycle</vt:lpstr>
      <vt:lpstr>Energy Cycle</vt:lpstr>
      <vt:lpstr>Consumers</vt:lpstr>
      <vt:lpstr>Give examples of the following:</vt:lpstr>
      <vt:lpstr>Predator/Prey</vt:lpstr>
      <vt:lpstr>Food Webs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Cycle</dc:title>
  <dc:creator>Microsoft Office User</dc:creator>
  <cp:lastModifiedBy>Microsoft Office User</cp:lastModifiedBy>
  <cp:revision>5</cp:revision>
  <dcterms:created xsi:type="dcterms:W3CDTF">2016-11-10T17:03:47Z</dcterms:created>
  <dcterms:modified xsi:type="dcterms:W3CDTF">2016-12-01T18:30:14Z</dcterms:modified>
</cp:coreProperties>
</file>