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8"/>
    <p:restoredTop sz="94721"/>
  </p:normalViewPr>
  <p:slideViewPr>
    <p:cSldViewPr snapToGrid="0" snapToObjects="1">
      <p:cViewPr varScale="1">
        <p:scale>
          <a:sx n="54" d="100"/>
          <a:sy n="54" d="100"/>
        </p:scale>
        <p:origin x="216" y="1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DFE0-EBF8-524F-B310-15897C2C3A46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9F50-98B4-2A4D-9E0C-EF4EE7105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DFE0-EBF8-524F-B310-15897C2C3A46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9F50-98B4-2A4D-9E0C-EF4EE7105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3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DFE0-EBF8-524F-B310-15897C2C3A46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9F50-98B4-2A4D-9E0C-EF4EE7105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6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DFE0-EBF8-524F-B310-15897C2C3A46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9F50-98B4-2A4D-9E0C-EF4EE7105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7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DFE0-EBF8-524F-B310-15897C2C3A46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9F50-98B4-2A4D-9E0C-EF4EE7105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7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DFE0-EBF8-524F-B310-15897C2C3A46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9F50-98B4-2A4D-9E0C-EF4EE7105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DFE0-EBF8-524F-B310-15897C2C3A46}" type="datetimeFigureOut">
              <a:rPr lang="en-US" smtClean="0"/>
              <a:t>1/19/17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9F50-98B4-2A4D-9E0C-EF4EE7105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1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DFE0-EBF8-524F-B310-15897C2C3A46}" type="datetimeFigureOut">
              <a:rPr lang="en-US" smtClean="0"/>
              <a:t>1/19/17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9F50-98B4-2A4D-9E0C-EF4EE7105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9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DFE0-EBF8-524F-B310-15897C2C3A46}" type="datetimeFigureOut">
              <a:rPr lang="en-US" smtClean="0"/>
              <a:t>1/19/17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9F50-98B4-2A4D-9E0C-EF4EE7105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6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DFE0-EBF8-524F-B310-15897C2C3A46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9F50-98B4-2A4D-9E0C-EF4EE7105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0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DFE0-EBF8-524F-B310-15897C2C3A46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9F50-98B4-2A4D-9E0C-EF4EE7105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7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8DFE0-EBF8-524F-B310-15897C2C3A46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29F50-98B4-2A4D-9E0C-EF4EE7105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Cultures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1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Culture is the way of life of a group of people who share similar beliefs and customs.</a:t>
            </a:r>
          </a:p>
          <a:p>
            <a:r>
              <a:rPr lang="en-US" sz="3600" dirty="0" smtClean="0"/>
              <a:t>Civilizations are highly developed cultures.</a:t>
            </a:r>
          </a:p>
          <a:p>
            <a:r>
              <a:rPr lang="en-US" sz="3600" dirty="0" smtClean="0"/>
              <a:t>People belong to an ethnic group, which shares a language, history, religion, and some physical characteristics.</a:t>
            </a:r>
          </a:p>
          <a:p>
            <a:r>
              <a:rPr lang="en-US" sz="3600" dirty="0" smtClean="0"/>
              <a:t>A dialect is a local form of a language that may have a distinct vocabulary and pronunciation.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686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What are some words that are in our southern dialect that others might not know?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6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In a democracy, the government is run by the people.  Citizens have a vote to elect officers into and out of office.</a:t>
            </a:r>
          </a:p>
          <a:p>
            <a:r>
              <a:rPr lang="en-US" sz="3600" dirty="0" smtClean="0"/>
              <a:t>In a republic, people vote a president into office.</a:t>
            </a:r>
          </a:p>
          <a:p>
            <a:r>
              <a:rPr lang="en-US" sz="3600" dirty="0" smtClean="0"/>
              <a:t>In a dictatorship, the leader, or dictator, rules by force.</a:t>
            </a:r>
          </a:p>
          <a:p>
            <a:r>
              <a:rPr lang="en-US" sz="3600" dirty="0" smtClean="0"/>
              <a:t>A monarchy is a government led by a king or queen who inherits power by being born into the ruling family.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591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Write democracy, dictator, or monarch beside each statement.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__________ Ruler doesn’t allow elections of public officers, who might take his power away.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 A prince will move into his position of authority when his father passes away.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__________ Anonymous elections are held regularly to elect public officers.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9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Economies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Cultural diffusion is the process of spreading ideas, languages, or customs from one culture to another.</a:t>
            </a:r>
          </a:p>
          <a:p>
            <a:r>
              <a:rPr lang="en-US" sz="4000" dirty="0" smtClean="0"/>
              <a:t>Globalization is the development of a worldwide culture with individual economies that rely on each other for resources.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309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Give examples of cultural diffusion in the USA.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8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 of Cultural 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Spread of small pox to Native Americans</a:t>
            </a:r>
          </a:p>
          <a:p>
            <a:r>
              <a:rPr lang="en-US" sz="4000" dirty="0" smtClean="0"/>
              <a:t>Europeans adopted gun powder, the compass, and printing after the Chinese invented them.</a:t>
            </a:r>
          </a:p>
          <a:p>
            <a:r>
              <a:rPr lang="en-US" sz="4000" dirty="0" smtClean="0"/>
              <a:t>Religions spread around the world.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3040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9692</TotalTime>
  <Words>292</Words>
  <Application>Microsoft Macintosh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Global Cultures</vt:lpstr>
      <vt:lpstr>Culture</vt:lpstr>
      <vt:lpstr>What are some words that are in our southern dialect that others might not know?</vt:lpstr>
      <vt:lpstr>Types of Government</vt:lpstr>
      <vt:lpstr>Write democracy, dictator, or monarch beside each statement.</vt:lpstr>
      <vt:lpstr>Economies</vt:lpstr>
      <vt:lpstr>Give examples of cultural diffusion in the USA.</vt:lpstr>
      <vt:lpstr>Examples of Cultural Diffusion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Cultures</dc:title>
  <dc:creator>Microsoft Office User</dc:creator>
  <cp:lastModifiedBy>Microsoft Office User</cp:lastModifiedBy>
  <cp:revision>5</cp:revision>
  <dcterms:created xsi:type="dcterms:W3CDTF">2017-01-19T18:56:59Z</dcterms:created>
  <dcterms:modified xsi:type="dcterms:W3CDTF">2017-01-26T12:29:47Z</dcterms:modified>
</cp:coreProperties>
</file>