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721"/>
  </p:normalViewPr>
  <p:slideViewPr>
    <p:cSldViewPr snapToGrid="0" snapToObjects="1">
      <p:cViewPr varScale="1">
        <p:scale>
          <a:sx n="69" d="100"/>
          <a:sy n="69" d="100"/>
        </p:scale>
        <p:origin x="23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0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7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4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5601-9713-2C46-8A48-C30CF78A395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C4E6A-9379-5541-9AAE-04F860A4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7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Globes and 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767" y="1690688"/>
            <a:ext cx="7909968" cy="4867672"/>
          </a:xfrm>
        </p:spPr>
      </p:pic>
    </p:spTree>
    <p:extLst>
      <p:ext uri="{BB962C8B-B14F-4D97-AF65-F5344CB8AC3E}">
        <p14:creationId xmlns:p14="http://schemas.microsoft.com/office/powerpoint/2010/main" val="21006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globe is a round model of the Earth that shows its shape and land as they actually are.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70830"/>
              </p:ext>
            </p:extLst>
          </p:nvPr>
        </p:nvGraphicFramePr>
        <p:xfrm>
          <a:off x="1080279" y="3269774"/>
          <a:ext cx="1027352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922"/>
                <a:gridCol w="4889241"/>
                <a:gridCol w="3721358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Advantages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Disadvantages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Globes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Shows true land shape and distances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Difficult to carry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Cannot show details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0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map is a flat drawing of all or part of the Earth’s surface.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54649"/>
              </p:ext>
            </p:extLst>
          </p:nvPr>
        </p:nvGraphicFramePr>
        <p:xfrm>
          <a:off x="838200" y="3138005"/>
          <a:ext cx="1020924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678"/>
                <a:gridCol w="4938486"/>
                <a:gridCol w="3403082"/>
              </a:tblGrid>
              <a:tr h="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Advantages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Disadvantages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Maps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Shows small areas in great detail</a:t>
                      </a:r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Displays different</a:t>
                      </a:r>
                      <a:r>
                        <a:rPr lang="en-US" sz="2800" baseline="0" dirty="0" smtClean="0"/>
                        <a:t> types of information</a:t>
                      </a:r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aseline="0" dirty="0" smtClean="0"/>
                        <a:t>Easy to carry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Changes the shapes and distances of land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4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Place M or G beside each statement.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____ Shows the average temperature of regions.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____ Shows the types of crops grown around the world.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____ Shows land masses in their correct shapes and sizes.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____ Shows small areas in great details.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____ Cannot show details, such as cities or roads.</a:t>
            </a:r>
          </a:p>
        </p:txBody>
      </p:sp>
    </p:spTree>
    <p:extLst>
      <p:ext uri="{BB962C8B-B14F-4D97-AF65-F5344CB8AC3E}">
        <p14:creationId xmlns:p14="http://schemas.microsoft.com/office/powerpoint/2010/main" val="8748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Lines of latitude are imaginary circles that run east to west around the globe.</a:t>
            </a:r>
          </a:p>
          <a:p>
            <a:r>
              <a:rPr lang="en-US" sz="4000" dirty="0" smtClean="0"/>
              <a:t>The Equator circles the middle of the Earth at 0° latitude.  It divides the Earth into Northern and Southern Hemispheres.</a:t>
            </a:r>
          </a:p>
        </p:txBody>
      </p:sp>
    </p:spTree>
    <p:extLst>
      <p:ext uri="{BB962C8B-B14F-4D97-AF65-F5344CB8AC3E}">
        <p14:creationId xmlns:p14="http://schemas.microsoft.com/office/powerpoint/2010/main" val="8592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Lines of Latitude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741" y="1324947"/>
            <a:ext cx="4683841" cy="4852016"/>
          </a:xfrm>
        </p:spPr>
      </p:pic>
    </p:spTree>
    <p:extLst>
      <p:ext uri="{BB962C8B-B14F-4D97-AF65-F5344CB8AC3E}">
        <p14:creationId xmlns:p14="http://schemas.microsoft.com/office/powerpoint/2010/main" val="14157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Lines of longitude (meridians) run from the North Pole to the South Pole.</a:t>
            </a:r>
          </a:p>
          <a:p>
            <a:r>
              <a:rPr lang="en-US" sz="4000" dirty="0" smtClean="0"/>
              <a:t>The Prime Meridian is 0° longitude.  It divides the Earth into Eastern and Western Hemispheres.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11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Lines of Longitude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585" y="1584140"/>
            <a:ext cx="4683966" cy="4919234"/>
          </a:xfrm>
        </p:spPr>
      </p:pic>
    </p:spTree>
    <p:extLst>
      <p:ext uri="{BB962C8B-B14F-4D97-AF65-F5344CB8AC3E}">
        <p14:creationId xmlns:p14="http://schemas.microsoft.com/office/powerpoint/2010/main" val="6370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When writing coordinates, latitude is written first.</a:t>
            </a:r>
          </a:p>
          <a:p>
            <a:r>
              <a:rPr lang="en-US" sz="4000" dirty="0" smtClean="0"/>
              <a:t>For example:  Smithfield’s coordinates are:  35.5085° N, 78.3394° W</a:t>
            </a:r>
          </a:p>
        </p:txBody>
      </p:sp>
    </p:spTree>
    <p:extLst>
      <p:ext uri="{BB962C8B-B14F-4D97-AF65-F5344CB8AC3E}">
        <p14:creationId xmlns:p14="http://schemas.microsoft.com/office/powerpoint/2010/main" val="9260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7070</TotalTime>
  <Words>239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Globes and Maps</vt:lpstr>
      <vt:lpstr>Globes</vt:lpstr>
      <vt:lpstr>Maps</vt:lpstr>
      <vt:lpstr>Place M or G beside each statement.</vt:lpstr>
      <vt:lpstr>Latitude</vt:lpstr>
      <vt:lpstr>Lines of Latitude</vt:lpstr>
      <vt:lpstr>Longitude</vt:lpstr>
      <vt:lpstr>Lines of Longitude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Globes and Maps</dc:title>
  <dc:creator>Microsoft Office User</dc:creator>
  <cp:lastModifiedBy>Microsoft Office User</cp:lastModifiedBy>
  <cp:revision>7</cp:revision>
  <dcterms:created xsi:type="dcterms:W3CDTF">2017-01-13T14:35:04Z</dcterms:created>
  <dcterms:modified xsi:type="dcterms:W3CDTF">2017-01-18T12:25:28Z</dcterms:modified>
</cp:coreProperties>
</file>