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51"/>
    <p:restoredTop sz="94721"/>
  </p:normalViewPr>
  <p:slideViewPr>
    <p:cSldViewPr snapToGrid="0" snapToObjects="1">
      <p:cViewPr varScale="1">
        <p:scale>
          <a:sx n="40" d="100"/>
          <a:sy n="40" d="100"/>
        </p:scale>
        <p:origin x="232" y="1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3831-995F-F543-A44B-75268A2A28B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B6CE-5AA0-7541-B57D-FB0C920B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4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3831-995F-F543-A44B-75268A2A28B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B6CE-5AA0-7541-B57D-FB0C920B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4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3831-995F-F543-A44B-75268A2A28B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B6CE-5AA0-7541-B57D-FB0C920B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5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3831-995F-F543-A44B-75268A2A28B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B6CE-5AA0-7541-B57D-FB0C920B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2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3831-995F-F543-A44B-75268A2A28B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B6CE-5AA0-7541-B57D-FB0C920B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1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3831-995F-F543-A44B-75268A2A28B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B6CE-5AA0-7541-B57D-FB0C920B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3831-995F-F543-A44B-75268A2A28B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B6CE-5AA0-7541-B57D-FB0C920B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8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3831-995F-F543-A44B-75268A2A28B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B6CE-5AA0-7541-B57D-FB0C920B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6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3831-995F-F543-A44B-75268A2A28B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B6CE-5AA0-7541-B57D-FB0C920B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0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3831-995F-F543-A44B-75268A2A28B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B6CE-5AA0-7541-B57D-FB0C920B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2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3831-995F-F543-A44B-75268A2A28B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B6CE-5AA0-7541-B57D-FB0C920B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83831-995F-F543-A44B-75268A2A28B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4B6CE-5AA0-7541-B57D-FB0C920B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8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Heat 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2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Heat is produced by the movement of molecules.</a:t>
            </a:r>
          </a:p>
          <a:p>
            <a:r>
              <a:rPr lang="en-US" sz="4000" dirty="0" smtClean="0"/>
              <a:t>Temperature is the average energy of movement of the atoms and molecules in an object.</a:t>
            </a:r>
          </a:p>
          <a:p>
            <a:r>
              <a:rPr lang="en-US" sz="4000" dirty="0" smtClean="0"/>
              <a:t>The warmer the molecules, the faster they move.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053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Write F (fast) or S (slow)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_____ water molecules in coffee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_____ water molecules in ice water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_____ air molecules on a winter morning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_____ air molecules in Hawaii in summer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_____ water molecules in the Artic Ocean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_____ air molecules in this classroom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82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4061</TotalTime>
  <Words>86</Words>
  <Application>Microsoft Macintosh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Heat Energy</vt:lpstr>
      <vt:lpstr>Heat</vt:lpstr>
      <vt:lpstr>Write F (fast) or S (slow) 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Energy</dc:title>
  <dc:creator>Microsoft Office User</dc:creator>
  <cp:lastModifiedBy>Microsoft Office User</cp:lastModifiedBy>
  <cp:revision>1</cp:revision>
  <dcterms:created xsi:type="dcterms:W3CDTF">2016-09-27T16:59:31Z</dcterms:created>
  <dcterms:modified xsi:type="dcterms:W3CDTF">2016-09-30T12:41:00Z</dcterms:modified>
</cp:coreProperties>
</file>