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4" r:id="rId4"/>
    <p:sldId id="257" r:id="rId5"/>
    <p:sldId id="262" r:id="rId6"/>
    <p:sldId id="258" r:id="rId7"/>
    <p:sldId id="263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AD1D-B053-5047-ABE5-F91B84041848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4CF7-7DA5-E347-A153-F89EFB5C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3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AD1D-B053-5047-ABE5-F91B84041848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4CF7-7DA5-E347-A153-F89EFB5C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AD1D-B053-5047-ABE5-F91B84041848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4CF7-7DA5-E347-A153-F89EFB5C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3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AD1D-B053-5047-ABE5-F91B84041848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4CF7-7DA5-E347-A153-F89EFB5C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AD1D-B053-5047-ABE5-F91B84041848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4CF7-7DA5-E347-A153-F89EFB5C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6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AD1D-B053-5047-ABE5-F91B84041848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4CF7-7DA5-E347-A153-F89EFB5C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9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AD1D-B053-5047-ABE5-F91B84041848}" type="datetimeFigureOut">
              <a:rPr lang="en-US" smtClean="0"/>
              <a:t>10/3/16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4CF7-7DA5-E347-A153-F89EFB5C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AD1D-B053-5047-ABE5-F91B84041848}" type="datetimeFigureOut">
              <a:rPr lang="en-US" smtClean="0"/>
              <a:t>10/3/16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4CF7-7DA5-E347-A153-F89EFB5C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3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AD1D-B053-5047-ABE5-F91B84041848}" type="datetimeFigureOut">
              <a:rPr lang="en-US" smtClean="0"/>
              <a:t>10/3/16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4CF7-7DA5-E347-A153-F89EFB5C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6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AD1D-B053-5047-ABE5-F91B84041848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4CF7-7DA5-E347-A153-F89EFB5C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AD1D-B053-5047-ABE5-F91B84041848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4CF7-7DA5-E347-A153-F89EFB5C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DAD1D-B053-5047-ABE5-F91B84041848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D4CF7-7DA5-E347-A153-F89EFB5C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8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 Transfer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Bio—life</a:t>
            </a:r>
          </a:p>
          <a:p>
            <a:r>
              <a:rPr lang="en-US" sz="4400" dirty="0" smtClean="0"/>
              <a:t>Hyper—above normal</a:t>
            </a:r>
          </a:p>
          <a:p>
            <a:r>
              <a:rPr lang="en-US" sz="4400" dirty="0" smtClean="0"/>
              <a:t>Hypo—below normal</a:t>
            </a:r>
          </a:p>
          <a:p>
            <a:r>
              <a:rPr lang="en-US" sz="4400" dirty="0" err="1" smtClean="0"/>
              <a:t>Ician</a:t>
            </a:r>
            <a:r>
              <a:rPr lang="en-US" sz="4400" dirty="0" smtClean="0"/>
              <a:t>—specialist</a:t>
            </a:r>
          </a:p>
          <a:p>
            <a:r>
              <a:rPr lang="en-US" sz="4400" dirty="0" smtClean="0"/>
              <a:t>Ism—condition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21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Write a word that uses a vocab word.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Conduction is the transfer of heat between two objects that are touching.</a:t>
            </a:r>
          </a:p>
          <a:p>
            <a:r>
              <a:rPr lang="en-US" sz="3600" dirty="0" smtClean="0"/>
              <a:t>A conductor is an object that allows heat to pass through it easily.</a:t>
            </a:r>
          </a:p>
          <a:p>
            <a:r>
              <a:rPr lang="en-US" sz="3600" dirty="0" smtClean="0"/>
              <a:t>An insulator is a substance that does not transmit heat.</a:t>
            </a:r>
          </a:p>
        </p:txBody>
      </p:sp>
    </p:spTree>
    <p:extLst>
      <p:ext uri="{BB962C8B-B14F-4D97-AF65-F5344CB8AC3E}">
        <p14:creationId xmlns:p14="http://schemas.microsoft.com/office/powerpoint/2010/main" val="157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Why do people wear several layers of clothes when it is cold?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Convection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Convection is the transfer of heat through a fluid (liquid or gas).</a:t>
            </a:r>
          </a:p>
          <a:p>
            <a:r>
              <a:rPr lang="en-US" sz="4400" dirty="0" smtClean="0"/>
              <a:t>Convection currents are a cycle of warm liquid or gas rising and being replaced by cooler liquids or gases.</a:t>
            </a:r>
          </a:p>
        </p:txBody>
      </p:sp>
    </p:spTree>
    <p:extLst>
      <p:ext uri="{BB962C8B-B14F-4D97-AF65-F5344CB8AC3E}">
        <p14:creationId xmlns:p14="http://schemas.microsoft.com/office/powerpoint/2010/main" val="506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Describe the differences between conduction and convection.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Radiation is the process of emitting energy through particles or waves.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What is our main source of radiation?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5916</TotalTime>
  <Words>136</Words>
  <Application>Microsoft Macintosh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Heat Transfer</vt:lpstr>
      <vt:lpstr>Vocab Words</vt:lpstr>
      <vt:lpstr>Write a word that uses a vocab word.</vt:lpstr>
      <vt:lpstr>Conduction</vt:lpstr>
      <vt:lpstr>Why do people wear several layers of clothes when it is cold?</vt:lpstr>
      <vt:lpstr>Convection</vt:lpstr>
      <vt:lpstr>Describe the differences between conduction and convection.</vt:lpstr>
      <vt:lpstr>Radiation</vt:lpstr>
      <vt:lpstr>What is our main source of radiation?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Transfer</dc:title>
  <dc:creator>Microsoft Office User</dc:creator>
  <cp:lastModifiedBy>Microsoft Office User</cp:lastModifiedBy>
  <cp:revision>5</cp:revision>
  <dcterms:created xsi:type="dcterms:W3CDTF">2016-10-03T10:58:08Z</dcterms:created>
  <dcterms:modified xsi:type="dcterms:W3CDTF">2016-10-07T13:34:14Z</dcterms:modified>
</cp:coreProperties>
</file>