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681"/>
  </p:normalViewPr>
  <p:slideViewPr>
    <p:cSldViewPr snapToGrid="0" snapToObjects="1">
      <p:cViewPr varScale="1">
        <p:scale>
          <a:sx n="69" d="100"/>
          <a:sy n="69" d="100"/>
        </p:scale>
        <p:origin x="232" y="1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07BB-4B2E-D645-B32A-75592F582022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C1BF-B546-9240-9C7E-2DE1595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9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07BB-4B2E-D645-B32A-75592F582022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C1BF-B546-9240-9C7E-2DE1595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25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07BB-4B2E-D645-B32A-75592F582022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C1BF-B546-9240-9C7E-2DE1595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9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07BB-4B2E-D645-B32A-75592F582022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C1BF-B546-9240-9C7E-2DE1595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8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07BB-4B2E-D645-B32A-75592F582022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C1BF-B546-9240-9C7E-2DE1595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53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07BB-4B2E-D645-B32A-75592F582022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C1BF-B546-9240-9C7E-2DE1595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2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07BB-4B2E-D645-B32A-75592F582022}" type="datetimeFigureOut">
              <a:rPr lang="en-US" smtClean="0"/>
              <a:t>4/19/17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C1BF-B546-9240-9C7E-2DE1595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07BB-4B2E-D645-B32A-75592F582022}" type="datetimeFigureOut">
              <a:rPr lang="en-US" smtClean="0"/>
              <a:t>4/19/17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C1BF-B546-9240-9C7E-2DE1595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59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07BB-4B2E-D645-B32A-75592F582022}" type="datetimeFigureOut">
              <a:rPr lang="en-US" smtClean="0"/>
              <a:t>4/19/17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C1BF-B546-9240-9C7E-2DE1595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83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07BB-4B2E-D645-B32A-75592F582022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C1BF-B546-9240-9C7E-2DE1595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79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07BB-4B2E-D645-B32A-75592F582022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C1BF-B546-9240-9C7E-2DE1595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1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007BB-4B2E-D645-B32A-75592F582022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4C1BF-B546-9240-9C7E-2DE1595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7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58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Where Did They Live?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83694" cy="4351338"/>
          </a:xfrm>
        </p:spPr>
        <p:txBody>
          <a:bodyPr/>
          <a:lstStyle/>
          <a:p>
            <a:r>
              <a:rPr lang="en-US" dirty="0" smtClean="0"/>
              <a:t>The Incas were a small tribe of South American Indians who lived in the city of Cuzco, high in the Andes Mountains of Peru.</a:t>
            </a:r>
          </a:p>
          <a:p>
            <a:r>
              <a:rPr lang="en-US" dirty="0" smtClean="0"/>
              <a:t>They grew quickly and expanded into more areas of South America.</a:t>
            </a:r>
          </a:p>
          <a:p>
            <a:r>
              <a:rPr lang="en-US" dirty="0" smtClean="0"/>
              <a:t>The Incas had natural barriers in the Andes Mountains, Amazon jungle, and the coastal desert.</a:t>
            </a:r>
          </a:p>
        </p:txBody>
      </p:sp>
      <p:pic>
        <p:nvPicPr>
          <p:cNvPr id="4" name="Picture 14" descr="inca008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72197" y="1042956"/>
            <a:ext cx="3567404" cy="544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8458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671318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Incas had a strong central government.</a:t>
            </a:r>
          </a:p>
          <a:p>
            <a:r>
              <a:rPr lang="en-US" sz="3200" dirty="0" smtClean="0"/>
              <a:t>Everybody worked for the state, and in turn the state looked after everybody.</a:t>
            </a:r>
          </a:p>
          <a:p>
            <a:r>
              <a:rPr lang="en-US" sz="3200" dirty="0" smtClean="0"/>
              <a:t>The </a:t>
            </a:r>
            <a:r>
              <a:rPr lang="en-US" sz="3200" dirty="0" err="1" smtClean="0"/>
              <a:t>Sapa</a:t>
            </a:r>
            <a:r>
              <a:rPr lang="en-US" sz="3200" dirty="0" smtClean="0"/>
              <a:t> Inca was the head of the government</a:t>
            </a:r>
          </a:p>
          <a:p>
            <a:r>
              <a:rPr lang="en-US" sz="3200" dirty="0" smtClean="0"/>
              <a:t>Everything belonged to the </a:t>
            </a:r>
            <a:r>
              <a:rPr lang="en-US" sz="3200" dirty="0" err="1" smtClean="0"/>
              <a:t>Sapa</a:t>
            </a:r>
            <a:r>
              <a:rPr lang="en-US" sz="3200" dirty="0" smtClean="0"/>
              <a:t> Inca.  He ruled his people by putting his relatives in positions of power.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2906" y="1175076"/>
            <a:ext cx="3557726" cy="568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410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Incas were divided into nobles and common people.</a:t>
            </a:r>
          </a:p>
          <a:p>
            <a:r>
              <a:rPr lang="en-US" sz="3200" dirty="0" smtClean="0"/>
              <a:t>The nobles did what they wanted, while the common people had tight rules.</a:t>
            </a:r>
          </a:p>
          <a:p>
            <a:r>
              <a:rPr lang="en-US" sz="3200" dirty="0" smtClean="0"/>
              <a:t>Commoners could not own or run businesses.  They could only do their assigned jobs.  Even the amount of time they could sleep and bathe was controlled by the government.</a:t>
            </a:r>
          </a:p>
          <a:p>
            <a:r>
              <a:rPr lang="en-US" sz="3200" dirty="0" smtClean="0"/>
              <a:t>The people paid their annual taxes in physical labor—serving in the army, working in mines, or building roads and temples.</a:t>
            </a:r>
          </a:p>
        </p:txBody>
      </p:sp>
    </p:spTree>
    <p:extLst>
      <p:ext uri="{BB962C8B-B14F-4D97-AF65-F5344CB8AC3E}">
        <p14:creationId xmlns:p14="http://schemas.microsoft.com/office/powerpoint/2010/main" val="79327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What work would you want to do to pay your taxes?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79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Getting Around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Incas built bridges across the gorges in the mountains, so they could reach all parts of their empire quickly and easily.</a:t>
            </a:r>
          </a:p>
          <a:p>
            <a:r>
              <a:rPr lang="en-US" sz="3200" dirty="0" smtClean="0"/>
              <a:t>They also built 14,000 miles of well-built roads. 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3900197"/>
            <a:ext cx="10720550" cy="277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365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Fall of the Incas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6607629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Francisco Pizarro held the Atahualpa (King of the Incas) hostage and then killed him.</a:t>
            </a:r>
          </a:p>
          <a:p>
            <a:r>
              <a:rPr lang="en-US" sz="3600" dirty="0" smtClean="0"/>
              <a:t>Pizarro then took over the capital city of Cuzco and changed the name to Lima.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7086" y="1407683"/>
            <a:ext cx="4342882" cy="545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921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8422</TotalTime>
  <Words>280</Words>
  <Application>Microsoft Macintosh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Incas</vt:lpstr>
      <vt:lpstr>Where Did They Live?</vt:lpstr>
      <vt:lpstr>Government</vt:lpstr>
      <vt:lpstr>Classes</vt:lpstr>
      <vt:lpstr>What work would you want to do to pay your taxes?</vt:lpstr>
      <vt:lpstr>Getting Around</vt:lpstr>
      <vt:lpstr>Fall of the Incas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Incas</dc:title>
  <dc:creator>Microsoft Office User</dc:creator>
  <cp:lastModifiedBy>Microsoft Office User</cp:lastModifiedBy>
  <cp:revision>4</cp:revision>
  <dcterms:created xsi:type="dcterms:W3CDTF">2017-04-19T16:58:04Z</dcterms:created>
  <dcterms:modified xsi:type="dcterms:W3CDTF">2017-04-25T13:20:55Z</dcterms:modified>
</cp:coreProperties>
</file>