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  <p:sldId id="261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7"/>
    <p:restoredTop sz="94721"/>
  </p:normalViewPr>
  <p:slideViewPr>
    <p:cSldViewPr snapToGrid="0" snapToObjects="1">
      <p:cViewPr varScale="1">
        <p:scale>
          <a:sx n="69" d="100"/>
          <a:sy n="69" d="100"/>
        </p:scale>
        <p:origin x="232" y="10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3AFA-88AF-D544-9830-F4AF68B896E0}" type="datetimeFigureOut">
              <a:rPr lang="en-US" smtClean="0"/>
              <a:t>11/7/16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FACF-83B5-3F40-92EA-DFA74EDB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69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3AFA-88AF-D544-9830-F4AF68B896E0}" type="datetimeFigureOut">
              <a:rPr lang="en-US" smtClean="0"/>
              <a:t>11/7/16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FACF-83B5-3F40-92EA-DFA74EDB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1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3AFA-88AF-D544-9830-F4AF68B896E0}" type="datetimeFigureOut">
              <a:rPr lang="en-US" smtClean="0"/>
              <a:t>11/7/16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FACF-83B5-3F40-92EA-DFA74EDB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77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3AFA-88AF-D544-9830-F4AF68B896E0}" type="datetimeFigureOut">
              <a:rPr lang="en-US" smtClean="0"/>
              <a:t>11/7/16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FACF-83B5-3F40-92EA-DFA74EDB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6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3AFA-88AF-D544-9830-F4AF68B896E0}" type="datetimeFigureOut">
              <a:rPr lang="en-US" smtClean="0"/>
              <a:t>11/7/16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FACF-83B5-3F40-92EA-DFA74EDB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156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3AFA-88AF-D544-9830-F4AF68B896E0}" type="datetimeFigureOut">
              <a:rPr lang="en-US" smtClean="0"/>
              <a:t>11/7/16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FACF-83B5-3F40-92EA-DFA74EDB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5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3AFA-88AF-D544-9830-F4AF68B896E0}" type="datetimeFigureOut">
              <a:rPr lang="en-US" smtClean="0"/>
              <a:t>11/7/16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FACF-83B5-3F40-92EA-DFA74EDB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56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3AFA-88AF-D544-9830-F4AF68B896E0}" type="datetimeFigureOut">
              <a:rPr lang="en-US" smtClean="0"/>
              <a:t>11/7/16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FACF-83B5-3F40-92EA-DFA74EDB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6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3AFA-88AF-D544-9830-F4AF68B896E0}" type="datetimeFigureOut">
              <a:rPr lang="en-US" smtClean="0"/>
              <a:t>11/7/16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FACF-83B5-3F40-92EA-DFA74EDB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00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3AFA-88AF-D544-9830-F4AF68B896E0}" type="datetimeFigureOut">
              <a:rPr lang="en-US" smtClean="0"/>
              <a:t>11/7/16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FACF-83B5-3F40-92EA-DFA74EDB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3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33AFA-88AF-D544-9830-F4AF68B896E0}" type="datetimeFigureOut">
              <a:rPr lang="en-US" smtClean="0"/>
              <a:t>11/7/16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FACF-83B5-3F40-92EA-DFA74EDB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1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33AFA-88AF-D544-9830-F4AF68B896E0}" type="datetimeFigureOut">
              <a:rPr lang="en-US" smtClean="0"/>
              <a:t>11/7/16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FACF-83B5-3F40-92EA-DFA74EDB0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717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Light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71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0070C0"/>
                </a:solidFill>
              </a:rPr>
              <a:t>What colors </a:t>
            </a:r>
            <a:r>
              <a:rPr lang="en-US" dirty="0" smtClean="0">
                <a:solidFill>
                  <a:srgbClr val="0070C0"/>
                </a:solidFill>
              </a:rPr>
              <a:t>should you wear </a:t>
            </a:r>
            <a:r>
              <a:rPr lang="en-US" smtClean="0">
                <a:solidFill>
                  <a:srgbClr val="0070C0"/>
                </a:solidFill>
              </a:rPr>
              <a:t>in summer?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69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Vocab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Ite</a:t>
            </a:r>
            <a:r>
              <a:rPr lang="en-US" sz="4000" dirty="0" smtClean="0"/>
              <a:t>—rock, mineral</a:t>
            </a:r>
          </a:p>
          <a:p>
            <a:r>
              <a:rPr lang="en-US" sz="4000" dirty="0" smtClean="0"/>
              <a:t>Kin—motion </a:t>
            </a:r>
          </a:p>
          <a:p>
            <a:r>
              <a:rPr lang="en-US" sz="4000" dirty="0" err="1" smtClean="0"/>
              <a:t>Lumin</a:t>
            </a:r>
            <a:r>
              <a:rPr lang="en-US" sz="4000" dirty="0" smtClean="0"/>
              <a:t>—light </a:t>
            </a:r>
          </a:p>
          <a:p>
            <a:r>
              <a:rPr lang="en-US" sz="4000" dirty="0" smtClean="0"/>
              <a:t>Phono—sound </a:t>
            </a:r>
          </a:p>
          <a:p>
            <a:r>
              <a:rPr lang="en-US" sz="4000" dirty="0" smtClean="0"/>
              <a:t>Semi—half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84593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speed of light is approximately 300,000 kilometers per second or 300,000 km/s.</a:t>
            </a:r>
          </a:p>
          <a:p>
            <a:r>
              <a:rPr lang="en-US" sz="3600" dirty="0" smtClean="0"/>
              <a:t>Reflection is the bouncing of light off of an object or surface.</a:t>
            </a:r>
          </a:p>
          <a:p>
            <a:r>
              <a:rPr lang="en-US" sz="3600" dirty="0" smtClean="0"/>
              <a:t>Reflection typically occurs on smooth surfaces.  </a:t>
            </a:r>
          </a:p>
          <a:p>
            <a:r>
              <a:rPr lang="en-US" sz="3600" dirty="0" smtClean="0"/>
              <a:t>When light strikes a rough surface, diffusion scatters light in all directions.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0332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Can you see your reflection in ocean waves? Why?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838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Transmission of 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 transparent object allows light to pass through easily.</a:t>
            </a:r>
          </a:p>
          <a:p>
            <a:r>
              <a:rPr lang="en-US" sz="4400" dirty="0" smtClean="0"/>
              <a:t>A translucent object allows some of the light to pass through.</a:t>
            </a:r>
          </a:p>
          <a:p>
            <a:r>
              <a:rPr lang="en-US" sz="4400" dirty="0" smtClean="0"/>
              <a:t>An opaque object does not allow any light to pass through.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22426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Give examples of </a:t>
            </a:r>
            <a:r>
              <a:rPr lang="en-US" dirty="0">
                <a:solidFill>
                  <a:srgbClr val="0070C0"/>
                </a:solidFill>
              </a:rPr>
              <a:t>t</a:t>
            </a:r>
            <a:r>
              <a:rPr lang="en-US" dirty="0" smtClean="0">
                <a:solidFill>
                  <a:srgbClr val="0070C0"/>
                </a:solidFill>
              </a:rPr>
              <a:t>ransparent objects.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916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Give examples of opaque objects.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27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Give examples of translucent objects.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781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Refraction &amp; Absorption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Refraction, the bending of light waves, occurs when light changes speeds as it moves through different substances.</a:t>
            </a:r>
          </a:p>
          <a:p>
            <a:r>
              <a:rPr lang="en-US" sz="3200" dirty="0" smtClean="0"/>
              <a:t>Absorption occurs when light strikes an object and is neither reflected nor transmitted.</a:t>
            </a:r>
          </a:p>
          <a:p>
            <a:pPr lvl="1"/>
            <a:r>
              <a:rPr lang="en-US" sz="3200" dirty="0" smtClean="0"/>
              <a:t>Dark-colored objects absorb most of the energy they receive.</a:t>
            </a:r>
          </a:p>
          <a:p>
            <a:pPr lvl="1"/>
            <a:r>
              <a:rPr lang="en-US" sz="3200" dirty="0" smtClean="0"/>
              <a:t>Lighter-colored objects reflect more light than they absorb.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88312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189</Words>
  <Application>Microsoft Macintosh PowerPoint</Application>
  <PresentationFormat>Widescreen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Arial</vt:lpstr>
      <vt:lpstr>Office Theme</vt:lpstr>
      <vt:lpstr>Light</vt:lpstr>
      <vt:lpstr>Vocab Words</vt:lpstr>
      <vt:lpstr>Reflection</vt:lpstr>
      <vt:lpstr>Can you see your reflection in ocean waves? Why?</vt:lpstr>
      <vt:lpstr>Transmission of Light</vt:lpstr>
      <vt:lpstr>Give examples of transparent objects.</vt:lpstr>
      <vt:lpstr>Give examples of opaque objects.</vt:lpstr>
      <vt:lpstr>Give examples of translucent objects.</vt:lpstr>
      <vt:lpstr>Refraction &amp; Absorption</vt:lpstr>
      <vt:lpstr>What colors should you wear in summer?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</dc:title>
  <dc:creator>Microsoft Office User</dc:creator>
  <cp:lastModifiedBy>Microsoft Office User</cp:lastModifiedBy>
  <cp:revision>2</cp:revision>
  <dcterms:created xsi:type="dcterms:W3CDTF">2016-11-07T13:57:02Z</dcterms:created>
  <dcterms:modified xsi:type="dcterms:W3CDTF">2016-11-07T19:11:20Z</dcterms:modified>
</cp:coreProperties>
</file>