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1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8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3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8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4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4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C7E2-BD66-0740-B13D-DDB12AEE24BE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1FD9-4BDF-9046-AD28-9D5A0C15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4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Magna Carta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King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kings had been able to rule without </a:t>
            </a:r>
          </a:p>
          <a:p>
            <a:pPr marL="0" indent="0">
              <a:buNone/>
            </a:pPr>
            <a:r>
              <a:rPr lang="en-US" dirty="0" smtClean="0"/>
              <a:t>   limitations, as they claimed to have been </a:t>
            </a:r>
          </a:p>
          <a:p>
            <a:pPr marL="0" indent="0">
              <a:buNone/>
            </a:pPr>
            <a:r>
              <a:rPr lang="en-US" dirty="0" smtClean="0"/>
              <a:t>   given absolute power by God.</a:t>
            </a:r>
          </a:p>
          <a:p>
            <a:r>
              <a:rPr lang="en-US" dirty="0" smtClean="0"/>
              <a:t>King John took power and was constantly at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war with France.  Wars were expensive and  </a:t>
            </a:r>
          </a:p>
          <a:p>
            <a:pPr marL="0" indent="0">
              <a:buNone/>
            </a:pPr>
            <a:r>
              <a:rPr lang="en-US" dirty="0" smtClean="0"/>
              <a:t>   King John had to find a way to pay for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wars.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776" y="1690689"/>
            <a:ext cx="4475226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How would you pay for the war if you were king?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Magna 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pay for the wars, he raised taxes without consulting his barons.</a:t>
            </a:r>
          </a:p>
          <a:p>
            <a:r>
              <a:rPr lang="en-US" dirty="0" smtClean="0"/>
              <a:t>Barons were landowners in England who were considered part of nobility.</a:t>
            </a:r>
          </a:p>
          <a:p>
            <a:r>
              <a:rPr lang="en-US" dirty="0" smtClean="0"/>
              <a:t>In response to King John’s high taxes and lack of respect, the barons rebelled and wrote the Magna Carta.</a:t>
            </a:r>
          </a:p>
          <a:p>
            <a:r>
              <a:rPr lang="en-US" dirty="0" smtClean="0"/>
              <a:t>The Magna Carta forced King John to give up some of his power.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649" y="4610100"/>
            <a:ext cx="5617029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Magna 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Magna Carta stands for freedom.  It stated that the people have certain rights that cannot be taken away from anyone and that no one, not even a king, is above the law.</a:t>
            </a:r>
          </a:p>
          <a:p>
            <a:r>
              <a:rPr lang="en-US" dirty="0" smtClean="0"/>
              <a:t>”Magna Carta” is Latin for “Great Charter.”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927" y="3601616"/>
            <a:ext cx="7277723" cy="32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Magna 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Magna Carta included:</a:t>
            </a:r>
          </a:p>
          <a:p>
            <a:pPr lvl="1"/>
            <a:r>
              <a:rPr lang="en-US" sz="4000" dirty="0" smtClean="0"/>
              <a:t>John was required to be less harsh on the barons.</a:t>
            </a:r>
          </a:p>
          <a:p>
            <a:pPr lvl="1"/>
            <a:r>
              <a:rPr lang="en-US" sz="4000" dirty="0" smtClean="0"/>
              <a:t>All people would have access to courts, regardless of wealth.</a:t>
            </a:r>
          </a:p>
          <a:p>
            <a:pPr lvl="1"/>
            <a:r>
              <a:rPr lang="en-US" sz="4000" dirty="0" smtClean="0"/>
              <a:t>No one could be imprisoned without first going through the legal system.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35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228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Magna Carta</vt:lpstr>
      <vt:lpstr>King John</vt:lpstr>
      <vt:lpstr>How would you pay for the war if you were king?</vt:lpstr>
      <vt:lpstr>Magna Carta</vt:lpstr>
      <vt:lpstr>Magna Carta</vt:lpstr>
      <vt:lpstr>Magna Carta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Magna Carta</dc:title>
  <dc:creator>Microsoft Office User</dc:creator>
  <cp:lastModifiedBy>Microsoft Office User</cp:lastModifiedBy>
  <cp:revision>6</cp:revision>
  <dcterms:created xsi:type="dcterms:W3CDTF">2017-03-23T18:17:40Z</dcterms:created>
  <dcterms:modified xsi:type="dcterms:W3CDTF">2017-03-27T18:38:19Z</dcterms:modified>
</cp:coreProperties>
</file>