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/>
    <p:restoredTop sz="94681"/>
  </p:normalViewPr>
  <p:slideViewPr>
    <p:cSldViewPr snapToGrid="0" snapToObjects="1">
      <p:cViewPr varScale="1">
        <p:scale>
          <a:sx n="69" d="100"/>
          <a:sy n="69" d="100"/>
        </p:scale>
        <p:origin x="232" y="10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6A49-4C31-264F-9040-F492F236110E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6025-0DCC-8D49-8466-01B441DA8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2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6A49-4C31-264F-9040-F492F236110E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6025-0DCC-8D49-8466-01B441DA8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39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6A49-4C31-264F-9040-F492F236110E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6025-0DCC-8D49-8466-01B441DA8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35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6A49-4C31-264F-9040-F492F236110E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6025-0DCC-8D49-8466-01B441DA8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09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6A49-4C31-264F-9040-F492F236110E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6025-0DCC-8D49-8466-01B441DA8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1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6A49-4C31-264F-9040-F492F236110E}" type="datetimeFigureOut">
              <a:rPr lang="en-US" smtClean="0"/>
              <a:t>4/18/17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6025-0DCC-8D49-8466-01B441DA8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489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6A49-4C31-264F-9040-F492F236110E}" type="datetimeFigureOut">
              <a:rPr lang="en-US" smtClean="0"/>
              <a:t>4/18/17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6025-0DCC-8D49-8466-01B441DA8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080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6A49-4C31-264F-9040-F492F236110E}" type="datetimeFigureOut">
              <a:rPr lang="en-US" smtClean="0"/>
              <a:t>4/18/17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6025-0DCC-8D49-8466-01B441DA8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4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6A49-4C31-264F-9040-F492F236110E}" type="datetimeFigureOut">
              <a:rPr lang="en-US" smtClean="0"/>
              <a:t>4/18/17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6025-0DCC-8D49-8466-01B441DA8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749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6A49-4C31-264F-9040-F492F236110E}" type="datetimeFigureOut">
              <a:rPr lang="en-US" smtClean="0"/>
              <a:t>4/18/17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6025-0DCC-8D49-8466-01B441DA8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13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46A49-4C31-264F-9040-F492F236110E}" type="datetimeFigureOut">
              <a:rPr lang="en-US" smtClean="0"/>
              <a:t>4/18/17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6025-0DCC-8D49-8466-01B441DA8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61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46A49-4C31-264F-9040-F492F236110E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66025-0DCC-8D49-8466-01B441DA8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27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ke2000.org/indigenous/maya/cacao2.htm" TargetMode="External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iff"/><Relationship Id="rId3" Type="http://schemas.openxmlformats.org/officeDocument/2006/relationships/image" Target="../media/image5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Mayans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32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The Mayan people began to develop around 300 CE in what is southern Mexico today.</a:t>
            </a:r>
          </a:p>
          <a:p>
            <a:r>
              <a:rPr lang="en-US" sz="3600" dirty="0" smtClean="0"/>
              <a:t>Mayans had intensive agricultural techniques like animal power, crop rotation, and irrigation.</a:t>
            </a:r>
          </a:p>
          <a:p>
            <a:r>
              <a:rPr lang="en-US" sz="3600" dirty="0" smtClean="0"/>
              <a:t>They built terraces to retain silt and improve production.</a:t>
            </a:r>
          </a:p>
          <a:p>
            <a:r>
              <a:rPr lang="en-US" sz="3600" dirty="0" smtClean="0"/>
              <a:t>They grew maize, cotton, and cacao.  Cacao was a precious commodity consumed mostly by nobles and even used as currency (money).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3279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middle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98" y="152400"/>
            <a:ext cx="10450286" cy="6583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096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Maize								Cacao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6" descr="maize~squashcropped~TranspOv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79" y="2316163"/>
            <a:ext cx="5984355" cy="386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cacao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555" y="2200275"/>
            <a:ext cx="5264365" cy="443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718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79139" y="1530220"/>
            <a:ext cx="7112861" cy="532778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1459"/>
            <a:ext cx="4814596" cy="6626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98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Social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King and ruling family</a:t>
            </a:r>
          </a:p>
          <a:p>
            <a:r>
              <a:rPr lang="en-US" sz="3200" dirty="0" smtClean="0"/>
              <a:t>Priests</a:t>
            </a:r>
          </a:p>
          <a:p>
            <a:r>
              <a:rPr lang="en-US" sz="3200" dirty="0" smtClean="0"/>
              <a:t>Hereditary nobility (later became the merchant class)</a:t>
            </a:r>
          </a:p>
          <a:p>
            <a:r>
              <a:rPr lang="en-US" sz="3200" dirty="0" smtClean="0"/>
              <a:t>Warriors</a:t>
            </a:r>
          </a:p>
          <a:p>
            <a:r>
              <a:rPr lang="en-US" sz="3200" dirty="0" smtClean="0"/>
              <a:t>Professionals and artisans (architects and sculptors)</a:t>
            </a:r>
          </a:p>
          <a:p>
            <a:r>
              <a:rPr lang="en-US" sz="3200" dirty="0" smtClean="0"/>
              <a:t>Peasants</a:t>
            </a:r>
          </a:p>
          <a:p>
            <a:r>
              <a:rPr lang="en-US" sz="3200" dirty="0" smtClean="0"/>
              <a:t>Slaves (provided labor for construction)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6682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Mayans believed the shedding of human blood would prompt the gods to send rain to water the maize.</a:t>
            </a:r>
          </a:p>
          <a:p>
            <a:r>
              <a:rPr lang="en-US" sz="3600" dirty="0" smtClean="0"/>
              <a:t>The Mayans participated in bloodletting rituals, which required a person to cut his body and release blood.  The Mayan Nobles typically performed this ceremony to communicate with their gods and royal ancestors.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602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Math and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554894" cy="4351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Mayans could plot planetary cycles and predict eclipses of the sun and moon.</a:t>
            </a:r>
          </a:p>
          <a:p>
            <a:r>
              <a:rPr lang="en-US" sz="3200" dirty="0" smtClean="0"/>
              <a:t>They invented the concept of zero and used a symbol to represent zero mathematically.</a:t>
            </a:r>
            <a:endParaRPr lang="en-US" sz="3200" dirty="0"/>
          </a:p>
        </p:txBody>
      </p:sp>
      <p:pic>
        <p:nvPicPr>
          <p:cNvPr id="4" name="Picture 9" descr="Numbers 0 -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430" y="1455577"/>
            <a:ext cx="6471398" cy="5268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470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Mayan Decline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By about 800 CE, most Mayan populations had begun to desert their cities.</a:t>
            </a:r>
          </a:p>
          <a:p>
            <a:r>
              <a:rPr lang="en-US" sz="4000" dirty="0" smtClean="0"/>
              <a:t>Possible causes include foreign invasion, civil war, agricultural disaster, epidemic diseases, and natural disasters.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7189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2175</TotalTime>
  <Words>228</Words>
  <Application>Microsoft Macintosh PowerPoint</Application>
  <PresentationFormat>Widescreen</PresentationFormat>
  <Paragraphs>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The Mayans</vt:lpstr>
      <vt:lpstr>Farming</vt:lpstr>
      <vt:lpstr>PowerPoint Presentation</vt:lpstr>
      <vt:lpstr>Maize        Cacao</vt:lpstr>
      <vt:lpstr>PowerPoint Presentation</vt:lpstr>
      <vt:lpstr>Social Hierarchy</vt:lpstr>
      <vt:lpstr>Religion</vt:lpstr>
      <vt:lpstr>Math and Science</vt:lpstr>
      <vt:lpstr>Mayan Decline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Mayans</dc:title>
  <dc:creator>Microsoft Office User</dc:creator>
  <cp:lastModifiedBy>Microsoft Office User</cp:lastModifiedBy>
  <cp:revision>5</cp:revision>
  <dcterms:created xsi:type="dcterms:W3CDTF">2017-04-05T13:00:07Z</dcterms:created>
  <dcterms:modified xsi:type="dcterms:W3CDTF">2017-04-18T19:17:14Z</dcterms:modified>
</cp:coreProperties>
</file>