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7"/>
    <p:restoredTop sz="94721"/>
  </p:normalViewPr>
  <p:slideViewPr>
    <p:cSldViewPr snapToGrid="0" snapToObjects="1">
      <p:cViewPr varScale="1">
        <p:scale>
          <a:sx n="69" d="100"/>
          <a:sy n="69" d="100"/>
        </p:scale>
        <p:origin x="232" y="10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2DA0-FA9E-B048-8B80-7A3DB4FB5DF4}" type="datetimeFigureOut">
              <a:rPr lang="en-US" smtClean="0"/>
              <a:t>1/23/17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50212-D96B-C043-9382-6FA118BAB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915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2DA0-FA9E-B048-8B80-7A3DB4FB5DF4}" type="datetimeFigureOut">
              <a:rPr lang="en-US" smtClean="0"/>
              <a:t>1/23/17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50212-D96B-C043-9382-6FA118BAB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779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2DA0-FA9E-B048-8B80-7A3DB4FB5DF4}" type="datetimeFigureOut">
              <a:rPr lang="en-US" smtClean="0"/>
              <a:t>1/23/17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50212-D96B-C043-9382-6FA118BAB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339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2DA0-FA9E-B048-8B80-7A3DB4FB5DF4}" type="datetimeFigureOut">
              <a:rPr lang="en-US" smtClean="0"/>
              <a:t>1/23/17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50212-D96B-C043-9382-6FA118BAB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337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2DA0-FA9E-B048-8B80-7A3DB4FB5DF4}" type="datetimeFigureOut">
              <a:rPr lang="en-US" smtClean="0"/>
              <a:t>1/23/17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50212-D96B-C043-9382-6FA118BAB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35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2DA0-FA9E-B048-8B80-7A3DB4FB5DF4}" type="datetimeFigureOut">
              <a:rPr lang="en-US" smtClean="0"/>
              <a:t>1/23/17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50212-D96B-C043-9382-6FA118BAB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6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2DA0-FA9E-B048-8B80-7A3DB4FB5DF4}" type="datetimeFigureOut">
              <a:rPr lang="en-US" smtClean="0"/>
              <a:t>1/23/17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50212-D96B-C043-9382-6FA118BAB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10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2DA0-FA9E-B048-8B80-7A3DB4FB5DF4}" type="datetimeFigureOut">
              <a:rPr lang="en-US" smtClean="0"/>
              <a:t>1/23/17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50212-D96B-C043-9382-6FA118BAB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851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2DA0-FA9E-B048-8B80-7A3DB4FB5DF4}" type="datetimeFigureOut">
              <a:rPr lang="en-US" smtClean="0"/>
              <a:t>1/23/17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50212-D96B-C043-9382-6FA118BAB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77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2DA0-FA9E-B048-8B80-7A3DB4FB5DF4}" type="datetimeFigureOut">
              <a:rPr lang="en-US" smtClean="0"/>
              <a:t>1/23/17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50212-D96B-C043-9382-6FA118BAB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023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22DA0-FA9E-B048-8B80-7A3DB4FB5DF4}" type="datetimeFigureOut">
              <a:rPr lang="en-US" smtClean="0"/>
              <a:t>1/23/17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50212-D96B-C043-9382-6FA118BAB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76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22DA0-FA9E-B048-8B80-7A3DB4FB5DF4}" type="datetimeFigureOut">
              <a:rPr lang="en-US" smtClean="0"/>
              <a:t>1/23/17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50212-D96B-C043-9382-6FA118BAB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04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Relationship Id="rId3" Type="http://schemas.openxmlformats.org/officeDocument/2006/relationships/image" Target="../media/image3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Mesopotamia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919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Mesopotamia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Mesopotamia means “between two rivers.”  It was located between the Tigris and Euphrates Rivers.</a:t>
            </a:r>
          </a:p>
          <a:p>
            <a:r>
              <a:rPr lang="en-US" sz="4000" dirty="0" smtClean="0"/>
              <a:t>Living near rivers provided water for drinking, farming and trade routes.</a:t>
            </a:r>
          </a:p>
          <a:p>
            <a:r>
              <a:rPr lang="en-US" sz="4000" dirty="0" smtClean="0"/>
              <a:t>Farmers built ditches and irrigation canals to control seasonal floods so they could plant crops.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94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Map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88637" y="1680773"/>
            <a:ext cx="6885991" cy="5027035"/>
          </a:xfrm>
        </p:spPr>
      </p:pic>
    </p:spTree>
    <p:extLst>
      <p:ext uri="{BB962C8B-B14F-4D97-AF65-F5344CB8AC3E}">
        <p14:creationId xmlns:p14="http://schemas.microsoft.com/office/powerpoint/2010/main" val="12502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wasn’t much wood or stone to build houses, so the people made mud bricks to build homes, temples and palaces.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7936" y="2837672"/>
            <a:ext cx="4627983" cy="35295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3164" y="2837672"/>
            <a:ext cx="59309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58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Sumerians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600" dirty="0"/>
              <a:t>Sumerians became tradesmen, merchants, soldiers, priests, government officials, and artisans.</a:t>
            </a:r>
          </a:p>
          <a:p>
            <a:pPr lvl="0"/>
            <a:r>
              <a:rPr lang="en-US" sz="3600" dirty="0"/>
              <a:t>Sumerians invented the written language.  This writing was composed of pictures called pictographs.</a:t>
            </a:r>
          </a:p>
          <a:p>
            <a:pPr lvl="0"/>
            <a:r>
              <a:rPr lang="en-US" sz="3600" dirty="0"/>
              <a:t>Scribes were professional writers.  </a:t>
            </a:r>
          </a:p>
          <a:p>
            <a:pPr lvl="0"/>
            <a:r>
              <a:rPr lang="en-US" sz="3600" dirty="0"/>
              <a:t>Sumerians invented the </a:t>
            </a:r>
            <a:r>
              <a:rPr lang="en-US" sz="3600" dirty="0" smtClean="0"/>
              <a:t>wheel, the </a:t>
            </a:r>
            <a:r>
              <a:rPr lang="en-US" sz="3600" dirty="0"/>
              <a:t>12-month calendar, the plow, and sailboat.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09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What would we miss if the wheel had not been invented?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097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There were different city-states.  Each city-state had its own religion, laws, government, and language.  City-states were like separate countries.</a:t>
            </a:r>
          </a:p>
          <a:p>
            <a:r>
              <a:rPr lang="en-US" sz="4000" dirty="0"/>
              <a:t>The people of Mesopotamia were great </a:t>
            </a:r>
            <a:r>
              <a:rPr lang="en-US" sz="4000" dirty="0" smtClean="0"/>
              <a:t>traders.  Deals </a:t>
            </a:r>
            <a:r>
              <a:rPr lang="en-US" sz="4000" dirty="0"/>
              <a:t>were made by bartering. They exchanged barley, sleeping mats, tools and pottery. </a:t>
            </a:r>
            <a:endParaRPr lang="en-US" sz="40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859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If we didn’t have money today, what items could you use for bartering?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053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Religion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Ziggurats were temples built at the center of each Sumerian city-state.  </a:t>
            </a:r>
            <a:endParaRPr lang="en-US" sz="4000" dirty="0" smtClean="0"/>
          </a:p>
          <a:p>
            <a:r>
              <a:rPr lang="en-US" sz="4000" dirty="0" smtClean="0"/>
              <a:t>Sumerians </a:t>
            </a:r>
            <a:r>
              <a:rPr lang="en-US" sz="4000" dirty="0"/>
              <a:t>worshipped many gods.</a:t>
            </a:r>
            <a:r>
              <a:rPr lang="en-US" sz="4000" dirty="0" smtClean="0">
                <a:effectLst/>
              </a:rPr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06353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1019</TotalTime>
  <Words>222</Words>
  <Application>Microsoft Macintosh PowerPoint</Application>
  <PresentationFormat>Widescreen</PresentationFormat>
  <Paragraphs>21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Arial</vt:lpstr>
      <vt:lpstr>Office Theme</vt:lpstr>
      <vt:lpstr>Mesopotamia</vt:lpstr>
      <vt:lpstr>Mesopotamia</vt:lpstr>
      <vt:lpstr>Map</vt:lpstr>
      <vt:lpstr>Houses</vt:lpstr>
      <vt:lpstr>Sumerians</vt:lpstr>
      <vt:lpstr>What would we miss if the wheel had not been invented?</vt:lpstr>
      <vt:lpstr>Government</vt:lpstr>
      <vt:lpstr>If we didn’t have money today, what items could you use for bartering?</vt:lpstr>
      <vt:lpstr>Religion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Mesopotamia</dc:title>
  <dc:creator>Microsoft Office User</dc:creator>
  <cp:lastModifiedBy>Microsoft Office User</cp:lastModifiedBy>
  <cp:revision>6</cp:revision>
  <dcterms:created xsi:type="dcterms:W3CDTF">2017-01-23T19:36:13Z</dcterms:created>
  <dcterms:modified xsi:type="dcterms:W3CDTF">2017-01-24T12:35:29Z</dcterms:modified>
</cp:coreProperties>
</file>