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7"/>
    <p:restoredTop sz="94721"/>
  </p:normalViewPr>
  <p:slideViewPr>
    <p:cSldViewPr snapToGrid="0" snapToObjects="1">
      <p:cViewPr varScale="1">
        <p:scale>
          <a:sx n="69" d="100"/>
          <a:sy n="69" d="100"/>
        </p:scale>
        <p:origin x="232" y="10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76EED-D850-8848-B40C-44420BD47AFE}" type="datetimeFigureOut">
              <a:rPr lang="en-US" smtClean="0"/>
              <a:t>3/15/17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05685-89F7-5C4C-92B2-21D08A097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04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76EED-D850-8848-B40C-44420BD47AFE}" type="datetimeFigureOut">
              <a:rPr lang="en-US" smtClean="0"/>
              <a:t>3/16/17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05685-89F7-5C4C-92B2-21D08A097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059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76EED-D850-8848-B40C-44420BD47AFE}" type="datetimeFigureOut">
              <a:rPr lang="en-US" smtClean="0"/>
              <a:t>3/16/17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05685-89F7-5C4C-92B2-21D08A097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23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76EED-D850-8848-B40C-44420BD47AFE}" type="datetimeFigureOut">
              <a:rPr lang="en-US" smtClean="0"/>
              <a:t>3/15/17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05685-89F7-5C4C-92B2-21D08A097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66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76EED-D850-8848-B40C-44420BD47AFE}" type="datetimeFigureOut">
              <a:rPr lang="en-US" smtClean="0"/>
              <a:t>3/16/17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05685-89F7-5C4C-92B2-21D08A097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579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76EED-D850-8848-B40C-44420BD47AFE}" type="datetimeFigureOut">
              <a:rPr lang="en-US" smtClean="0"/>
              <a:t>3/16/17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05685-89F7-5C4C-92B2-21D08A097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069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76EED-D850-8848-B40C-44420BD47AFE}" type="datetimeFigureOut">
              <a:rPr lang="en-US" smtClean="0"/>
              <a:t>3/16/17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05685-89F7-5C4C-92B2-21D08A097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782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76EED-D850-8848-B40C-44420BD47AFE}" type="datetimeFigureOut">
              <a:rPr lang="en-US" smtClean="0"/>
              <a:t>3/16/17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05685-89F7-5C4C-92B2-21D08A097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438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76EED-D850-8848-B40C-44420BD47AFE}" type="datetimeFigureOut">
              <a:rPr lang="en-US" smtClean="0"/>
              <a:t>3/16/17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05685-89F7-5C4C-92B2-21D08A097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14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76EED-D850-8848-B40C-44420BD47AFE}" type="datetimeFigureOut">
              <a:rPr lang="en-US" smtClean="0"/>
              <a:t>3/16/17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05685-89F7-5C4C-92B2-21D08A097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0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76EED-D850-8848-B40C-44420BD47AFE}" type="datetimeFigureOut">
              <a:rPr lang="en-US" smtClean="0"/>
              <a:t>3/16/17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05685-89F7-5C4C-92B2-21D08A097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23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76EED-D850-8848-B40C-44420BD47AFE}" type="datetimeFigureOut">
              <a:rPr lang="en-US" smtClean="0"/>
              <a:t>3/15/17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05685-89F7-5C4C-92B2-21D08A097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99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Relationship Id="rId3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Middle Ages: Cities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3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1871"/>
          </a:xfrm>
        </p:spPr>
        <p:txBody>
          <a:bodyPr/>
          <a:lstStyle/>
          <a:p>
            <a:r>
              <a:rPr lang="en-US" dirty="0" smtClean="0"/>
              <a:t>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6996"/>
            <a:ext cx="10515600" cy="5019967"/>
          </a:xfrm>
        </p:spPr>
        <p:txBody>
          <a:bodyPr/>
          <a:lstStyle/>
          <a:p>
            <a:r>
              <a:rPr lang="en-US" dirty="0" smtClean="0"/>
              <a:t>Cities were located near the walls </a:t>
            </a:r>
          </a:p>
          <a:p>
            <a:pPr marL="0" indent="0">
              <a:buNone/>
            </a:pPr>
            <a:r>
              <a:rPr lang="en-US" dirty="0" smtClean="0"/>
              <a:t>of a burgh, or fort.</a:t>
            </a:r>
          </a:p>
          <a:p>
            <a:r>
              <a:rPr lang="en-US" dirty="0" smtClean="0"/>
              <a:t>Leaders of the city were called </a:t>
            </a:r>
          </a:p>
          <a:p>
            <a:pPr marL="0" indent="0">
              <a:buNone/>
            </a:pPr>
            <a:r>
              <a:rPr lang="en-US" dirty="0" smtClean="0"/>
              <a:t>burgesses (English), bourgeois </a:t>
            </a:r>
          </a:p>
          <a:p>
            <a:pPr marL="0" indent="0">
              <a:buNone/>
            </a:pPr>
            <a:r>
              <a:rPr lang="en-US" dirty="0" smtClean="0"/>
              <a:t>(French), or burghers (German).</a:t>
            </a:r>
          </a:p>
          <a:p>
            <a:r>
              <a:rPr lang="en-US" dirty="0" smtClean="0"/>
              <a:t>Burgesses could be people who </a:t>
            </a:r>
          </a:p>
          <a:p>
            <a:pPr marL="0" indent="0">
              <a:buNone/>
            </a:pPr>
            <a:r>
              <a:rPr lang="en-US" dirty="0" smtClean="0"/>
              <a:t>had become successful, but were </a:t>
            </a:r>
          </a:p>
          <a:p>
            <a:pPr marL="0" indent="0">
              <a:buNone/>
            </a:pPr>
            <a:r>
              <a:rPr lang="en-US" dirty="0"/>
              <a:t>o</a:t>
            </a:r>
            <a:r>
              <a:rPr lang="en-US" dirty="0" smtClean="0"/>
              <a:t>riginally from lower class families.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5329" y="365125"/>
            <a:ext cx="5777531" cy="649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55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Aristocracy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old aristocracy were those whose families had been wealthy for many generations.</a:t>
            </a:r>
          </a:p>
          <a:p>
            <a:r>
              <a:rPr lang="en-US" dirty="0" smtClean="0"/>
              <a:t>The old aristocracy looked down on the nouveaux riches, or new rich.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861" y="3388116"/>
            <a:ext cx="5516725" cy="346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81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Guilds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guild was an association of merchants or craftsmen who had considerable power.  For example, the tailors in a city formed a guild to block anyone who was not a member from selling clothing.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29" y="3179369"/>
            <a:ext cx="5527998" cy="36786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66" y="3104694"/>
            <a:ext cx="4030047" cy="375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16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5835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Cleanliness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Medieval cities were filthy.  People dumped their waste out of their windows.</a:t>
            </a:r>
          </a:p>
          <a:p>
            <a:r>
              <a:rPr lang="en-US" dirty="0" smtClean="0"/>
              <a:t>Epidemics from polluted well water spread infectious disease throughout cities.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2067" y="3657600"/>
            <a:ext cx="4888523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99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9987</TotalTime>
  <Words>147</Words>
  <Application>Microsoft Macintosh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Calibri Light</vt:lpstr>
      <vt:lpstr>Arial</vt:lpstr>
      <vt:lpstr>Office Theme</vt:lpstr>
      <vt:lpstr>Middle Ages: Cities</vt:lpstr>
      <vt:lpstr>Cities</vt:lpstr>
      <vt:lpstr>Aristocracy</vt:lpstr>
      <vt:lpstr>Guilds</vt:lpstr>
      <vt:lpstr>Cleanliness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Middle Ages</dc:title>
  <dc:creator>Microsoft Office User</dc:creator>
  <cp:lastModifiedBy>Microsoft Office User</cp:lastModifiedBy>
  <cp:revision>7</cp:revision>
  <dcterms:created xsi:type="dcterms:W3CDTF">2017-03-15T19:29:21Z</dcterms:created>
  <dcterms:modified xsi:type="dcterms:W3CDTF">2017-03-22T17:56:54Z</dcterms:modified>
</cp:coreProperties>
</file>