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721"/>
  </p:normalViewPr>
  <p:slideViewPr>
    <p:cSldViewPr snapToGrid="0" snapToObjects="1">
      <p:cViewPr varScale="1">
        <p:scale>
          <a:sx n="69" d="100"/>
          <a:sy n="69" d="100"/>
        </p:scale>
        <p:origin x="23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3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9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1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3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0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1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7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1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B1A2-6303-8E4B-B374-F1AD80BC8A61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9761-FD7B-424E-B5FD-127517B7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Ages Daily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369" y="1825624"/>
            <a:ext cx="6848009" cy="5032375"/>
          </a:xfrm>
        </p:spPr>
      </p:pic>
    </p:spTree>
    <p:extLst>
      <p:ext uri="{BB962C8B-B14F-4D97-AF65-F5344CB8AC3E}">
        <p14:creationId xmlns:p14="http://schemas.microsoft.com/office/powerpoint/2010/main" val="12863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the feudal system everyone served someone above them.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feudal system was based on a pyramid of vassals. A vassal meant some one who serves.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bottom and making up most of the pyramid were the peasants.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next layer up were the knights.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next layer up were the nobles and officials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King was at the peak, at the very top of the pyramid.</a:t>
            </a:r>
          </a:p>
        </p:txBody>
      </p:sp>
    </p:spTree>
    <p:extLst>
      <p:ext uri="{BB962C8B-B14F-4D97-AF65-F5344CB8AC3E}">
        <p14:creationId xmlns:p14="http://schemas.microsoft.com/office/powerpoint/2010/main" val="4822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Upper-class men enjoyed hunting and hawking.</a:t>
            </a:r>
          </a:p>
          <a:p>
            <a:r>
              <a:rPr lang="en-US" dirty="0" smtClean="0"/>
              <a:t>Hawking was a sport where hawks were trained to capture hares, pigeons, and herons.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2955"/>
            <a:ext cx="6130724" cy="3275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25" y="2841840"/>
            <a:ext cx="5223076" cy="401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Knights had to practice for war for hours each day.  Tournaments were created to make the knights’ training more fun.</a:t>
            </a:r>
          </a:p>
          <a:p>
            <a:r>
              <a:rPr lang="en-US" dirty="0" smtClean="0"/>
              <a:t>The tournament continued until one knight had defeated the others.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77682"/>
            <a:ext cx="5928681" cy="3480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849" y="3359795"/>
            <a:ext cx="5959151" cy="34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8630</TotalTime>
  <Words>142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Middle Ages Daily Life</vt:lpstr>
      <vt:lpstr>Classes</vt:lpstr>
      <vt:lpstr>Feudalism</vt:lpstr>
      <vt:lpstr>Recreation</vt:lpstr>
      <vt:lpstr>Knights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Ages Recreation</dc:title>
  <dc:creator>Microsoft Office User</dc:creator>
  <cp:lastModifiedBy>Microsoft Office User</cp:lastModifiedBy>
  <cp:revision>4</cp:revision>
  <dcterms:created xsi:type="dcterms:W3CDTF">2017-03-16T18:06:30Z</dcterms:created>
  <dcterms:modified xsi:type="dcterms:W3CDTF">2017-03-22T17:56:51Z</dcterms:modified>
</cp:coreProperties>
</file>