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51"/>
    <p:restoredTop sz="94643"/>
  </p:normalViewPr>
  <p:slideViewPr>
    <p:cSldViewPr snapToGrid="0" snapToObjects="1">
      <p:cViewPr varScale="1">
        <p:scale>
          <a:sx n="40" d="100"/>
          <a:sy n="40" d="100"/>
        </p:scale>
        <p:origin x="232" y="1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BAA-12C4-C443-94CC-FE99CC78D411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6112-A0A7-AF42-8DB9-E25406BC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3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BAA-12C4-C443-94CC-FE99CC78D411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6112-A0A7-AF42-8DB9-E25406BC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BAA-12C4-C443-94CC-FE99CC78D411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6112-A0A7-AF42-8DB9-E25406BC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BAA-12C4-C443-94CC-FE99CC78D411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6112-A0A7-AF42-8DB9-E25406BC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BAA-12C4-C443-94CC-FE99CC78D411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6112-A0A7-AF42-8DB9-E25406BC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8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BAA-12C4-C443-94CC-FE99CC78D411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6112-A0A7-AF42-8DB9-E25406BC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5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BAA-12C4-C443-94CC-FE99CC78D411}" type="datetimeFigureOut">
              <a:rPr lang="en-US" smtClean="0"/>
              <a:t>9/20/16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6112-A0A7-AF42-8DB9-E25406BC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9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BAA-12C4-C443-94CC-FE99CC78D411}" type="datetimeFigureOut">
              <a:rPr lang="en-US" smtClean="0"/>
              <a:t>9/20/16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6112-A0A7-AF42-8DB9-E25406BC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BAA-12C4-C443-94CC-FE99CC78D411}" type="datetimeFigureOut">
              <a:rPr lang="en-US" smtClean="0"/>
              <a:t>9/20/16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6112-A0A7-AF42-8DB9-E25406BC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7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BAA-12C4-C443-94CC-FE99CC78D411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6112-A0A7-AF42-8DB9-E25406BC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28BAA-12C4-C443-94CC-FE99CC78D411}" type="datetimeFigureOut">
              <a:rPr lang="en-US" smtClean="0"/>
              <a:t>9/20/16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6112-A0A7-AF42-8DB9-E25406BC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28BAA-12C4-C443-94CC-FE99CC78D411}" type="datetimeFigureOut">
              <a:rPr lang="en-US" smtClean="0"/>
              <a:t>9/20/16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C6112-A0A7-AF42-8DB9-E25406BCC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2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3kVxk6Drm2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NASA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7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A—no, without</a:t>
            </a:r>
          </a:p>
          <a:p>
            <a:r>
              <a:rPr lang="en-US" sz="4400" dirty="0" smtClean="0"/>
              <a:t>Aero—air, oxygen</a:t>
            </a:r>
          </a:p>
          <a:p>
            <a:r>
              <a:rPr lang="en-US" sz="4400" dirty="0" err="1" smtClean="0"/>
              <a:t>Chloro</a:t>
            </a:r>
            <a:r>
              <a:rPr lang="en-US" sz="4400" dirty="0" smtClean="0"/>
              <a:t>—green</a:t>
            </a:r>
          </a:p>
          <a:p>
            <a:r>
              <a:rPr lang="en-US" sz="4400" dirty="0" smtClean="0"/>
              <a:t>Eco—house, habitat</a:t>
            </a:r>
          </a:p>
          <a:p>
            <a:r>
              <a:rPr lang="en-US" sz="4400" dirty="0" err="1" smtClean="0"/>
              <a:t>Gluco</a:t>
            </a:r>
            <a:r>
              <a:rPr lang="en-US" sz="4400" dirty="0" smtClean="0"/>
              <a:t>—sugar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626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 NASA stand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NASA—National Aeronautics and Space Administration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011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Spacecraft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Satellites are either natural or man-made objects that orbit another body in space.</a:t>
            </a:r>
          </a:p>
          <a:p>
            <a:r>
              <a:rPr lang="en-US" sz="4000" dirty="0" smtClean="0"/>
              <a:t>Space Probes are spacecraft that orbit or fly by bodies beyond the Earth and moon.</a:t>
            </a:r>
          </a:p>
          <a:p>
            <a:r>
              <a:rPr lang="en-US" sz="4000" dirty="0" smtClean="0"/>
              <a:t>The Space Shuttle is the manned spacecraft currently used by NASA.</a:t>
            </a:r>
          </a:p>
        </p:txBody>
      </p:sp>
    </p:spTree>
    <p:extLst>
      <p:ext uri="{BB962C8B-B14F-4D97-AF65-F5344CB8AC3E}">
        <p14:creationId xmlns:p14="http://schemas.microsoft.com/office/powerpoint/2010/main" val="13390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What does it mean to have a manned spacecraft?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International Space 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https://www.youtube.com/watch?v=3kVxk6Drm2I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7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1556</TotalTime>
  <Words>84</Words>
  <Application>Microsoft Macintosh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NASA</vt:lpstr>
      <vt:lpstr>Vocab Words</vt:lpstr>
      <vt:lpstr>What does NASA stand for?</vt:lpstr>
      <vt:lpstr>Spacecraft</vt:lpstr>
      <vt:lpstr>What does it mean to have a manned spacecraft?</vt:lpstr>
      <vt:lpstr>International Space Station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</dc:title>
  <dc:creator>Microsoft Office User</dc:creator>
  <cp:lastModifiedBy>Microsoft Office User</cp:lastModifiedBy>
  <cp:revision>5</cp:revision>
  <dcterms:created xsi:type="dcterms:W3CDTF">2016-09-16T16:14:51Z</dcterms:created>
  <dcterms:modified xsi:type="dcterms:W3CDTF">2016-09-21T12:18:54Z</dcterms:modified>
</cp:coreProperties>
</file>