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741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78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02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14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0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70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81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675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879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99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59E9-6498-A64E-B21A-2B00327EE494}" type="datetimeFigureOut">
              <a:rPr lang="en-US" smtClean="0"/>
              <a:t>11/10/16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39A4F-C0FA-804B-85CB-A78CBE4804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9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Natural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3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Dermo</a:t>
            </a:r>
            <a:r>
              <a:rPr lang="en-US" sz="4400" dirty="0" smtClean="0"/>
              <a:t>—skin </a:t>
            </a:r>
          </a:p>
          <a:p>
            <a:r>
              <a:rPr lang="en-US" sz="4400" dirty="0" err="1" smtClean="0"/>
              <a:t>Plumo</a:t>
            </a:r>
            <a:r>
              <a:rPr lang="en-US" sz="4400" dirty="0" smtClean="0"/>
              <a:t>—feathers </a:t>
            </a:r>
          </a:p>
          <a:p>
            <a:r>
              <a:rPr lang="en-US" sz="4400" dirty="0" err="1" smtClean="0"/>
              <a:t>Cephal</a:t>
            </a:r>
            <a:r>
              <a:rPr lang="en-US" sz="4400" dirty="0" smtClean="0"/>
              <a:t>—head </a:t>
            </a:r>
          </a:p>
          <a:p>
            <a:r>
              <a:rPr lang="en-US" sz="4400" dirty="0" err="1" smtClean="0"/>
              <a:t>Crani</a:t>
            </a:r>
            <a:r>
              <a:rPr lang="en-US" sz="4400" dirty="0" smtClean="0"/>
              <a:t>—skull </a:t>
            </a:r>
          </a:p>
          <a:p>
            <a:r>
              <a:rPr lang="en-US" sz="4400" dirty="0" err="1" smtClean="0"/>
              <a:t>Cyto</a:t>
            </a:r>
            <a:r>
              <a:rPr lang="en-US" sz="4400" dirty="0" smtClean="0"/>
              <a:t>—cell </a:t>
            </a:r>
          </a:p>
        </p:txBody>
      </p:sp>
    </p:spTree>
    <p:extLst>
      <p:ext uri="{BB962C8B-B14F-4D97-AF65-F5344CB8AC3E}">
        <p14:creationId xmlns:p14="http://schemas.microsoft.com/office/powerpoint/2010/main" val="76451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List larger words that use our vocab words.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84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1094"/>
            <a:ext cx="10515600" cy="5355869"/>
          </a:xfrm>
        </p:spPr>
        <p:txBody>
          <a:bodyPr>
            <a:normAutofit/>
          </a:bodyPr>
          <a:lstStyle/>
          <a:p>
            <a:r>
              <a:rPr lang="en-US" sz="4400" dirty="0" smtClean="0"/>
              <a:t>A system is a group of separate but related parts that make up a whole unit.</a:t>
            </a:r>
          </a:p>
          <a:p>
            <a:r>
              <a:rPr lang="en-US" sz="4400" dirty="0" smtClean="0"/>
              <a:t>Abiotic describes non-living parts of the environment.</a:t>
            </a:r>
          </a:p>
          <a:p>
            <a:r>
              <a:rPr lang="en-US" sz="4400" dirty="0" smtClean="0"/>
              <a:t>Biotic describes living things in the environment.</a:t>
            </a:r>
          </a:p>
          <a:p>
            <a:r>
              <a:rPr lang="en-US" sz="4400" dirty="0" smtClean="0"/>
              <a:t>Cycles occur when patterns and events repeat over a period of time.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1229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Abiotic features                     Biotic features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946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Give examples of natural cycles.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7008</TotalTime>
  <Words>74</Words>
  <Application>Microsoft Macintosh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Natural Systems</vt:lpstr>
      <vt:lpstr>Vocab Words</vt:lpstr>
      <vt:lpstr>List larger words that use our vocab words.</vt:lpstr>
      <vt:lpstr>PowerPoint Presentation</vt:lpstr>
      <vt:lpstr>Abiotic features                     Biotic features</vt:lpstr>
      <vt:lpstr>Give examples of natural cycles.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Systems</dc:title>
  <dc:creator>Microsoft Office User</dc:creator>
  <cp:lastModifiedBy>Microsoft Office User</cp:lastModifiedBy>
  <cp:revision>4</cp:revision>
  <dcterms:created xsi:type="dcterms:W3CDTF">2016-11-10T16:23:27Z</dcterms:created>
  <dcterms:modified xsi:type="dcterms:W3CDTF">2016-11-15T13:11:57Z</dcterms:modified>
</cp:coreProperties>
</file>