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23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5CED-BE8C-C74A-8A80-3C6FAE3CC314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4EA1-D4E6-F84A-93BC-A2A64880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8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5CED-BE8C-C74A-8A80-3C6FAE3CC314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4EA1-D4E6-F84A-93BC-A2A64880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9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5CED-BE8C-C74A-8A80-3C6FAE3CC314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4EA1-D4E6-F84A-93BC-A2A64880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4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5CED-BE8C-C74A-8A80-3C6FAE3CC314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4EA1-D4E6-F84A-93BC-A2A64880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8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5CED-BE8C-C74A-8A80-3C6FAE3CC314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4EA1-D4E6-F84A-93BC-A2A64880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4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5CED-BE8C-C74A-8A80-3C6FAE3CC314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4EA1-D4E6-F84A-93BC-A2A64880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2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5CED-BE8C-C74A-8A80-3C6FAE3CC314}" type="datetimeFigureOut">
              <a:rPr lang="en-US" smtClean="0"/>
              <a:t>1/17/17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4EA1-D4E6-F84A-93BC-A2A64880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3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5CED-BE8C-C74A-8A80-3C6FAE3CC314}" type="datetimeFigureOut">
              <a:rPr lang="en-US" smtClean="0"/>
              <a:t>1/17/17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4EA1-D4E6-F84A-93BC-A2A64880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5CED-BE8C-C74A-8A80-3C6FAE3CC314}" type="datetimeFigureOut">
              <a:rPr lang="en-US" smtClean="0"/>
              <a:t>1/17/17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4EA1-D4E6-F84A-93BC-A2A64880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9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5CED-BE8C-C74A-8A80-3C6FAE3CC314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4EA1-D4E6-F84A-93BC-A2A64880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5CED-BE8C-C74A-8A80-3C6FAE3CC314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4EA1-D4E6-F84A-93BC-A2A64880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6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75CED-BE8C-C74A-8A80-3C6FAE3CC314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04EA1-D4E6-F84A-93BC-A2A64880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8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Parts of a Map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1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Parts of a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title tells you what information the map is showing.</a:t>
            </a:r>
          </a:p>
          <a:p>
            <a:r>
              <a:rPr lang="en-US" sz="3600" dirty="0" smtClean="0"/>
              <a:t>The key, or legend, explains the symbols, colors, and lines on the map.</a:t>
            </a:r>
          </a:p>
          <a:p>
            <a:r>
              <a:rPr lang="en-US" sz="3600" dirty="0" smtClean="0"/>
              <a:t>The scale bar helps you figure distance on the map.</a:t>
            </a:r>
          </a:p>
          <a:p>
            <a:r>
              <a:rPr lang="en-US" sz="3600" dirty="0" smtClean="0"/>
              <a:t>The compass rose shows the cardinal directions, north, east, south, and west.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3099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Add the directions to the compass rose.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0196" y="1805490"/>
            <a:ext cx="4180114" cy="4180114"/>
          </a:xfrm>
        </p:spPr>
      </p:pic>
    </p:spTree>
    <p:extLst>
      <p:ext uri="{BB962C8B-B14F-4D97-AF65-F5344CB8AC3E}">
        <p14:creationId xmlns:p14="http://schemas.microsoft.com/office/powerpoint/2010/main" val="2000183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 smtClean="0"/>
          </a:p>
          <a:p>
            <a:r>
              <a:rPr lang="en-US" sz="4000" dirty="0" smtClean="0"/>
              <a:t>Cities are symbolized by a solid circle.  ⚫️</a:t>
            </a:r>
          </a:p>
          <a:p>
            <a:endParaRPr lang="en-US" sz="4000" dirty="0" smtClean="0"/>
          </a:p>
          <a:p>
            <a:r>
              <a:rPr lang="en-US" sz="4000" dirty="0" smtClean="0"/>
              <a:t>Capitals are symbolized by a star.  ✮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7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What symbol would use on a map?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sz="3600" dirty="0" smtClean="0"/>
              <a:t>_____ Charlotte, NC</a:t>
            </a:r>
          </a:p>
          <a:p>
            <a:pPr>
              <a:lnSpc>
                <a:spcPct val="160000"/>
              </a:lnSpc>
            </a:pPr>
            <a:r>
              <a:rPr lang="en-US" sz="3600" dirty="0" smtClean="0"/>
              <a:t>_____ Smithfield, NC</a:t>
            </a:r>
          </a:p>
          <a:p>
            <a:pPr>
              <a:lnSpc>
                <a:spcPct val="160000"/>
              </a:lnSpc>
            </a:pPr>
            <a:r>
              <a:rPr lang="en-US" sz="3600" dirty="0" smtClean="0"/>
              <a:t>_____ Washington, D.C.</a:t>
            </a:r>
          </a:p>
          <a:p>
            <a:pPr>
              <a:lnSpc>
                <a:spcPct val="160000"/>
              </a:lnSpc>
            </a:pPr>
            <a:r>
              <a:rPr lang="en-US" sz="3600" dirty="0" smtClean="0"/>
              <a:t>_____ Raleigh, NC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09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116</Words>
  <Application>Microsoft Macintosh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Parts of a Map</vt:lpstr>
      <vt:lpstr>Parts of a Map</vt:lpstr>
      <vt:lpstr>Add the directions to the compass rose.</vt:lpstr>
      <vt:lpstr>Symbols</vt:lpstr>
      <vt:lpstr>What symbol would use on a map?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a Map</dc:title>
  <dc:creator>Microsoft Office User</dc:creator>
  <cp:lastModifiedBy>Microsoft Office User</cp:lastModifiedBy>
  <cp:revision>4</cp:revision>
  <dcterms:created xsi:type="dcterms:W3CDTF">2017-01-17T17:03:46Z</dcterms:created>
  <dcterms:modified xsi:type="dcterms:W3CDTF">2017-01-17T20:26:36Z</dcterms:modified>
</cp:coreProperties>
</file>