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2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4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8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3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8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7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2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2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3A48-E61D-0B40-B938-D5DED0B3CC96}" type="datetimeFigureOut">
              <a:rPr lang="en-US" smtClean="0"/>
              <a:t>11/18/16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93A48-E61D-0B40-B938-D5DED0B3CC96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88991-2474-B549-B40A-173F342A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Photosynthesis is the process in which plants convert light energy into sugar.</a:t>
            </a:r>
          </a:p>
          <a:p>
            <a:r>
              <a:rPr lang="en-US" sz="4000" dirty="0" smtClean="0"/>
              <a:t>Chloroplasts are a layer inside leaves where photosynthesis takes place.</a:t>
            </a:r>
          </a:p>
          <a:p>
            <a:r>
              <a:rPr lang="en-US" sz="4000" dirty="0" smtClean="0"/>
              <a:t>Chlorophyll is a green pigment in chloroplasts.</a:t>
            </a:r>
          </a:p>
          <a:p>
            <a:r>
              <a:rPr lang="en-US" sz="4000" dirty="0" smtClean="0"/>
              <a:t>Glucose is the simple sugar created by photosynthesis.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79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similarities do plants and humans share?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6CO   +  6H  O  + Light </a:t>
            </a:r>
            <a:r>
              <a:rPr lang="en-US" sz="4800" dirty="0" smtClean="0">
                <a:sym typeface="Wingdings"/>
              </a:rPr>
              <a:t>  C  H  O   +  6O </a:t>
            </a:r>
          </a:p>
          <a:p>
            <a:pPr lvl="8"/>
            <a:r>
              <a:rPr lang="en-US" sz="3800" dirty="0" smtClean="0">
                <a:sym typeface="Wingdings"/>
              </a:rPr>
              <a:t>                        (glucose)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7257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Respiration is the reverse chemical reaction of photosynthesis.</a:t>
            </a:r>
          </a:p>
          <a:p>
            <a:r>
              <a:rPr lang="en-US" sz="4000" dirty="0" smtClean="0"/>
              <a:t>Plants use oxygen during respiration.  However, the amount produced during photosynthesis is greater than the amount used.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05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is the formula for respiration?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17123</TotalTime>
  <Words>105</Words>
  <Application>Microsoft Macintosh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Wingdings</vt:lpstr>
      <vt:lpstr>Arial</vt:lpstr>
      <vt:lpstr>Office Theme</vt:lpstr>
      <vt:lpstr>Photosynthesis</vt:lpstr>
      <vt:lpstr>Photosynthesis</vt:lpstr>
      <vt:lpstr>What similarities do plants and humans share?</vt:lpstr>
      <vt:lpstr>Photosynthesis</vt:lpstr>
      <vt:lpstr>Respiration</vt:lpstr>
      <vt:lpstr>What is the formula for respiration?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Microsoft Office User</dc:creator>
  <cp:lastModifiedBy>Microsoft Office User</cp:lastModifiedBy>
  <cp:revision>2</cp:revision>
  <dcterms:created xsi:type="dcterms:W3CDTF">2016-11-10T17:06:07Z</dcterms:created>
  <dcterms:modified xsi:type="dcterms:W3CDTF">2016-11-22T14:29:20Z</dcterms:modified>
</cp:coreProperties>
</file>