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1591-B44E-BF47-9DF9-1F9745F5863C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516B-7A24-7041-8BBA-9BA5FCCC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2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1591-B44E-BF47-9DF9-1F9745F5863C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516B-7A24-7041-8BBA-9BA5FCCC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0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1591-B44E-BF47-9DF9-1F9745F5863C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516B-7A24-7041-8BBA-9BA5FCCC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1591-B44E-BF47-9DF9-1F9745F5863C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516B-7A24-7041-8BBA-9BA5FCCC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9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1591-B44E-BF47-9DF9-1F9745F5863C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516B-7A24-7041-8BBA-9BA5FCCC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9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1591-B44E-BF47-9DF9-1F9745F5863C}" type="datetimeFigureOut">
              <a:rPr lang="en-US" smtClean="0"/>
              <a:t>12/2/16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516B-7A24-7041-8BBA-9BA5FCCC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6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1591-B44E-BF47-9DF9-1F9745F5863C}" type="datetimeFigureOut">
              <a:rPr lang="en-US" smtClean="0"/>
              <a:t>12/2/16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516B-7A24-7041-8BBA-9BA5FCCC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8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1591-B44E-BF47-9DF9-1F9745F5863C}" type="datetimeFigureOut">
              <a:rPr lang="en-US" smtClean="0"/>
              <a:t>12/2/16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516B-7A24-7041-8BBA-9BA5FCCC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1591-B44E-BF47-9DF9-1F9745F5863C}" type="datetimeFigureOut">
              <a:rPr lang="en-US" smtClean="0"/>
              <a:t>12/2/16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516B-7A24-7041-8BBA-9BA5FCCC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4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1591-B44E-BF47-9DF9-1F9745F5863C}" type="datetimeFigureOut">
              <a:rPr lang="en-US" smtClean="0"/>
              <a:t>12/2/16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516B-7A24-7041-8BBA-9BA5FCCC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8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1591-B44E-BF47-9DF9-1F9745F5863C}" type="datetimeFigureOut">
              <a:rPr lang="en-US" smtClean="0"/>
              <a:t>12/2/16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516B-7A24-7041-8BBA-9BA5FCCC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2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61591-B44E-BF47-9DF9-1F9745F5863C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F516B-7A24-7041-8BBA-9BA5FCCC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2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Plate Tectonics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Cardio—heart </a:t>
            </a:r>
          </a:p>
          <a:p>
            <a:r>
              <a:rPr lang="en-US" sz="4400" dirty="0" err="1" smtClean="0"/>
              <a:t>Phlebo</a:t>
            </a:r>
            <a:r>
              <a:rPr lang="en-US" sz="4400" dirty="0" smtClean="0"/>
              <a:t>—vein </a:t>
            </a:r>
          </a:p>
          <a:p>
            <a:r>
              <a:rPr lang="en-US" sz="4400" dirty="0" err="1" smtClean="0"/>
              <a:t>Bronch</a:t>
            </a:r>
            <a:r>
              <a:rPr lang="en-US" sz="4400" dirty="0" smtClean="0"/>
              <a:t>—windpipe </a:t>
            </a:r>
          </a:p>
          <a:p>
            <a:r>
              <a:rPr lang="en-US" sz="4400" dirty="0" err="1" smtClean="0"/>
              <a:t>Pneumo</a:t>
            </a:r>
            <a:r>
              <a:rPr lang="en-US" sz="4400" dirty="0" smtClean="0"/>
              <a:t>—lung </a:t>
            </a:r>
          </a:p>
          <a:p>
            <a:r>
              <a:rPr lang="en-US" sz="4400" dirty="0" err="1" smtClean="0"/>
              <a:t>Laryng</a:t>
            </a:r>
            <a:r>
              <a:rPr lang="en-US" sz="4400" dirty="0" smtClean="0"/>
              <a:t>—</a:t>
            </a:r>
            <a:r>
              <a:rPr lang="en-US" sz="4400" dirty="0" err="1" smtClean="0"/>
              <a:t>voicebox</a:t>
            </a:r>
            <a:r>
              <a:rPr lang="en-US" sz="4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3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List larger words containing our vocab words.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6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Theory of Plate Tectonics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theory of plate tectonics states that the Earth’s surface is composed of slowly moving plates.</a:t>
            </a:r>
          </a:p>
          <a:p>
            <a:r>
              <a:rPr lang="en-US" sz="4400" dirty="0" smtClean="0"/>
              <a:t>Plates are made of minerals and are different shapes and sizes.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007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What evidence might geologists use to prove that plate tectonics is real.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7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Plate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rift zone is the space between two separating plates that fills with magma.</a:t>
            </a:r>
          </a:p>
          <a:p>
            <a:r>
              <a:rPr lang="en-US" sz="4000" dirty="0" smtClean="0"/>
              <a:t>Subduction is the process of plate movement in which an oceanic plate slides under a continental plate.</a:t>
            </a:r>
          </a:p>
          <a:p>
            <a:r>
              <a:rPr lang="en-US" sz="4000" dirty="0" smtClean="0"/>
              <a:t>A transform fault occurs when 2 plates move by each other but do not collide.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25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7197</TotalTime>
  <Words>114</Words>
  <Application>Microsoft Macintosh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Plate Tectonics</vt:lpstr>
      <vt:lpstr>Vocab Words</vt:lpstr>
      <vt:lpstr>List larger words containing our vocab words.</vt:lpstr>
      <vt:lpstr>Theory of Plate Tectonics</vt:lpstr>
      <vt:lpstr>What evidence might geologists use to prove that plate tectonics is real.</vt:lpstr>
      <vt:lpstr>Plate Movement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 Tectonics</dc:title>
  <dc:creator>Microsoft Office User</dc:creator>
  <cp:lastModifiedBy>Microsoft Office User</cp:lastModifiedBy>
  <cp:revision>3</cp:revision>
  <dcterms:created xsi:type="dcterms:W3CDTF">2016-12-02T14:23:57Z</dcterms:created>
  <dcterms:modified xsi:type="dcterms:W3CDTF">2016-12-07T14:21:04Z</dcterms:modified>
</cp:coreProperties>
</file>