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7"/>
    <p:restoredTop sz="94721"/>
  </p:normalViewPr>
  <p:slideViewPr>
    <p:cSldViewPr snapToGrid="0" snapToObjects="1">
      <p:cViewPr varScale="1">
        <p:scale>
          <a:sx n="69" d="100"/>
          <a:sy n="69" d="100"/>
        </p:scale>
        <p:origin x="232" y="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3488-10AC-DB4E-AF8B-32E2D9EDCF3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3278-1763-EE46-ACCD-59963CDD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18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3488-10AC-DB4E-AF8B-32E2D9EDCF3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3278-1763-EE46-ACCD-59963CDD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0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3488-10AC-DB4E-AF8B-32E2D9EDCF3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3278-1763-EE46-ACCD-59963CDD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69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3488-10AC-DB4E-AF8B-32E2D9EDCF3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3278-1763-EE46-ACCD-59963CDD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3488-10AC-DB4E-AF8B-32E2D9EDCF3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3278-1763-EE46-ACCD-59963CDD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3488-10AC-DB4E-AF8B-32E2D9EDCF3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3278-1763-EE46-ACCD-59963CDD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3488-10AC-DB4E-AF8B-32E2D9EDCF3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3278-1763-EE46-ACCD-59963CDD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96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3488-10AC-DB4E-AF8B-32E2D9EDCF3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3278-1763-EE46-ACCD-59963CDD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0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3488-10AC-DB4E-AF8B-32E2D9EDCF3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3278-1763-EE46-ACCD-59963CDD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3488-10AC-DB4E-AF8B-32E2D9EDCF3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3278-1763-EE46-ACCD-59963CDD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3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3488-10AC-DB4E-AF8B-32E2D9EDCF3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3278-1763-EE46-ACCD-59963CDD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76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A3488-10AC-DB4E-AF8B-32E2D9EDCF3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23278-1763-EE46-ACCD-59963CDD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7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0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539" y="463354"/>
            <a:ext cx="10515600" cy="526564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Sound is caused by vibrating objects creating waves in the air.</a:t>
            </a:r>
          </a:p>
          <a:p>
            <a:r>
              <a:rPr lang="en-US" sz="4000" dirty="0" smtClean="0"/>
              <a:t>Hertz (Hz) is the unit used to measure the frequency of waves.</a:t>
            </a:r>
          </a:p>
          <a:p>
            <a:r>
              <a:rPr lang="en-US" sz="4000" dirty="0" smtClean="0"/>
              <a:t>The amplitude of a sound wave determines the volume.</a:t>
            </a:r>
          </a:p>
          <a:p>
            <a:r>
              <a:rPr lang="en-US" sz="4000" dirty="0" err="1" smtClean="0"/>
              <a:t>Decibals</a:t>
            </a:r>
            <a:r>
              <a:rPr lang="en-US" sz="4000" dirty="0" smtClean="0"/>
              <a:t> (dB) are the units used to measure the amplitude.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3489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2657</TotalTime>
  <Words>51</Words>
  <Application>Microsoft Macintosh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Sound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</dc:title>
  <dc:creator>Microsoft Office User</dc:creator>
  <cp:lastModifiedBy>Microsoft Office User</cp:lastModifiedBy>
  <cp:revision>1</cp:revision>
  <dcterms:created xsi:type="dcterms:W3CDTF">2016-10-25T16:27:57Z</dcterms:created>
  <dcterms:modified xsi:type="dcterms:W3CDTF">2016-10-27T12:44:59Z</dcterms:modified>
</cp:coreProperties>
</file>