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111"/>
    <p:restoredTop sz="94643"/>
  </p:normalViewPr>
  <p:slideViewPr>
    <p:cSldViewPr snapToGrid="0" snapToObjects="1">
      <p:cViewPr varScale="1">
        <p:scale>
          <a:sx n="47" d="100"/>
          <a:sy n="47" d="100"/>
        </p:scale>
        <p:origin x="224" y="1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9405-19BB-BA45-9A40-733D501BBDF5}" type="datetimeFigureOut">
              <a:rPr lang="en-US" smtClean="0"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46C8-14E2-A44C-8407-D86ECB437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62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9405-19BB-BA45-9A40-733D501BBDF5}" type="datetimeFigureOut">
              <a:rPr lang="en-US" smtClean="0"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46C8-14E2-A44C-8407-D86ECB437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5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9405-19BB-BA45-9A40-733D501BBDF5}" type="datetimeFigureOut">
              <a:rPr lang="en-US" smtClean="0"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46C8-14E2-A44C-8407-D86ECB437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62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9405-19BB-BA45-9A40-733D501BBDF5}" type="datetimeFigureOut">
              <a:rPr lang="en-US" smtClean="0"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46C8-14E2-A44C-8407-D86ECB437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22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9405-19BB-BA45-9A40-733D501BBDF5}" type="datetimeFigureOut">
              <a:rPr lang="en-US" smtClean="0"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46C8-14E2-A44C-8407-D86ECB437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8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9405-19BB-BA45-9A40-733D501BBDF5}" type="datetimeFigureOut">
              <a:rPr lang="en-US" smtClean="0"/>
              <a:t>9/20/16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46C8-14E2-A44C-8407-D86ECB437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34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9405-19BB-BA45-9A40-733D501BBDF5}" type="datetimeFigureOut">
              <a:rPr lang="en-US" smtClean="0"/>
              <a:t>9/20/16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46C8-14E2-A44C-8407-D86ECB437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5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9405-19BB-BA45-9A40-733D501BBDF5}" type="datetimeFigureOut">
              <a:rPr lang="en-US" smtClean="0"/>
              <a:t>9/20/16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46C8-14E2-A44C-8407-D86ECB437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4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9405-19BB-BA45-9A40-733D501BBDF5}" type="datetimeFigureOut">
              <a:rPr lang="en-US" smtClean="0"/>
              <a:t>9/20/16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46C8-14E2-A44C-8407-D86ECB437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40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9405-19BB-BA45-9A40-733D501BBDF5}" type="datetimeFigureOut">
              <a:rPr lang="en-US" smtClean="0"/>
              <a:t>9/20/16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46C8-14E2-A44C-8407-D86ECB437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6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9405-19BB-BA45-9A40-733D501BBDF5}" type="datetimeFigureOut">
              <a:rPr lang="en-US" smtClean="0"/>
              <a:t>9/20/16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46C8-14E2-A44C-8407-D86ECB437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913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49405-19BB-BA45-9A40-733D501BBDF5}" type="datetimeFigureOut">
              <a:rPr lang="en-US" smtClean="0"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46C8-14E2-A44C-8407-D86ECB437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59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NMM8vx9vDi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TRTyg7uRV4Q" TargetMode="External"/><Relationship Id="rId3" Type="http://schemas.openxmlformats.org/officeDocument/2006/relationships/hyperlink" Target="https://www.youtube.com/watch?v=3xd9kg-fJ9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Space Explorers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3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Early Astronomers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Aristotle proposed that Earth was the center of the universe and that the other planets, sun and moon moved around the Earth.</a:t>
            </a:r>
          </a:p>
          <a:p>
            <a:r>
              <a:rPr lang="en-US" sz="4000" dirty="0" smtClean="0"/>
              <a:t>Galileo proved that the sun was the center of the universe.  He was not the first scientist to propose this idea, but he was the first to convince others.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37598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Galileo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https://www.youtube.com/watch?v=NMM8vx9vDiE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679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Early Astronauts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On April 12, 1961, the Soviets successfully launched Yuri Gagarin into orbit.  He circled Earth in 108 minutes and landed safely.</a:t>
            </a:r>
          </a:p>
          <a:p>
            <a:r>
              <a:rPr lang="en-US" sz="3600" dirty="0" smtClean="0"/>
              <a:t>On May 5, 1961, the U.S. sent astronaut Alan Shepard into space.  He made a 15-minute flight.</a:t>
            </a:r>
          </a:p>
          <a:p>
            <a:r>
              <a:rPr lang="en-US" sz="3600" dirty="0" smtClean="0"/>
              <a:t>On July 20, 1969, Neil Armstrong became the first man to stand on the moon.  He was on the Apollo 11 mission.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47354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Yuri Gagarin</a:t>
            </a:r>
          </a:p>
          <a:p>
            <a:r>
              <a:rPr lang="en-US" dirty="0" smtClean="0">
                <a:hlinkClick r:id="rId2"/>
              </a:rPr>
              <a:t>https://www.youtube.com/watch?v=TRTyg7uRV4Q</a:t>
            </a:r>
            <a:endParaRPr lang="en-US" dirty="0"/>
          </a:p>
          <a:p>
            <a:r>
              <a:rPr lang="en-US" dirty="0" smtClean="0"/>
              <a:t>Alan Shepard</a:t>
            </a:r>
          </a:p>
          <a:p>
            <a:r>
              <a:rPr lang="en-US" dirty="0" smtClean="0">
                <a:hlinkClick r:id="rId3"/>
              </a:rPr>
              <a:t>https://www.youtube.com/watch?v=3xd9kg-fJ9g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6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What training do you think is required to become </a:t>
            </a:r>
            <a:r>
              <a:rPr lang="en-US" smtClean="0">
                <a:solidFill>
                  <a:schemeClr val="accent5">
                    <a:lumMod val="75000"/>
                  </a:schemeClr>
                </a:solidFill>
              </a:rPr>
              <a:t>an astronaut?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795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1301</TotalTime>
  <Words>161</Words>
  <Application>Microsoft Macintosh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Office Theme</vt:lpstr>
      <vt:lpstr>Space Explorers</vt:lpstr>
      <vt:lpstr>Early Astronomers</vt:lpstr>
      <vt:lpstr>Galileo</vt:lpstr>
      <vt:lpstr>Early Astronauts</vt:lpstr>
      <vt:lpstr>PowerPoint Presentation</vt:lpstr>
      <vt:lpstr>What training do you think is required to become an astronaut?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Space Explorers</dc:title>
  <dc:creator>Microsoft Office User</dc:creator>
  <cp:lastModifiedBy>Microsoft Office User</cp:lastModifiedBy>
  <cp:revision>5</cp:revision>
  <dcterms:created xsi:type="dcterms:W3CDTF">2016-09-16T13:38:05Z</dcterms:created>
  <dcterms:modified xsi:type="dcterms:W3CDTF">2016-09-21T12:18:48Z</dcterms:modified>
</cp:coreProperties>
</file>