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0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1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B1C6-342A-0640-9C62-B4E264CC6D01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3CA2-4681-4D47-B704-1B125F8F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4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 &amp; Moon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0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storms or Coronal Mass Ejections cause a huge bubble of plasma to burst into the atmosphere.  On Earth, this causes a disturbance of radio signals, cellular signals, and power surges.</a:t>
            </a:r>
          </a:p>
          <a:p>
            <a:r>
              <a:rPr lang="en-US" dirty="0" smtClean="0"/>
              <a:t>Sunspots are cyclic changes in temperature on the face of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6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The moon follows an </a:t>
            </a:r>
            <a:r>
              <a:rPr lang="en-US" sz="4800" u="sng" dirty="0" smtClean="0"/>
              <a:t>orbit</a:t>
            </a:r>
            <a:r>
              <a:rPr lang="en-US" sz="4800" dirty="0" smtClean="0"/>
              <a:t>, an elliptical path, around the Earth.</a:t>
            </a:r>
          </a:p>
          <a:p>
            <a:r>
              <a:rPr lang="en-US" sz="4800" dirty="0" smtClean="0"/>
              <a:t>There is not an atmosphere surrounding the moon as there is on Earth, so there is no oxygen to breathe.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929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 we ever live on the moon? Why?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7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Moon’s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464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moon’s surface can be seen from Earth.</a:t>
            </a:r>
          </a:p>
          <a:p>
            <a:r>
              <a:rPr lang="en-US" sz="3600" dirty="0" smtClean="0"/>
              <a:t>The lighter areas appear very bright and are called the lunar highlands.</a:t>
            </a:r>
          </a:p>
          <a:p>
            <a:r>
              <a:rPr lang="en-US" sz="3600" dirty="0" smtClean="0"/>
              <a:t>The darker areas are the lunar </a:t>
            </a:r>
            <a:r>
              <a:rPr lang="en-US" sz="3600" dirty="0" err="1" smtClean="0"/>
              <a:t>maria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Lunar regolith is the powdery substance that covers the moon’s surface.  This formed after rocks were ground down.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254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Craters are bowl-shaped holes that are formed when asteroids collide with the surface of the moon.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520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is the moon similar to Earth?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The sun is made of plasma, superheated gases that are moving constantly.</a:t>
            </a:r>
          </a:p>
        </p:txBody>
      </p:sp>
    </p:spTree>
    <p:extLst>
      <p:ext uri="{BB962C8B-B14F-4D97-AF65-F5344CB8AC3E}">
        <p14:creationId xmlns:p14="http://schemas.microsoft.com/office/powerpoint/2010/main" val="31550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The inner part of the sun is known as the core.  Nuclear reactions release energy in this zone.</a:t>
            </a:r>
          </a:p>
          <a:p>
            <a:r>
              <a:rPr lang="en-US" sz="3500" dirty="0" smtClean="0"/>
              <a:t>Next is the </a:t>
            </a:r>
            <a:r>
              <a:rPr lang="en-US" sz="3500" dirty="0" err="1" smtClean="0"/>
              <a:t>radiative</a:t>
            </a:r>
            <a:r>
              <a:rPr lang="en-US" sz="3500" dirty="0" smtClean="0"/>
              <a:t> zone, where the energy from the core moves toward the surface.</a:t>
            </a:r>
          </a:p>
          <a:p>
            <a:r>
              <a:rPr lang="en-US" sz="3500" dirty="0" smtClean="0"/>
              <a:t>The convective zone has convection currents that carry the energy to the surface.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022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Describe the composition of the sun.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9827</TotalTime>
  <Words>261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Sun &amp; Moon Notes</vt:lpstr>
      <vt:lpstr>The Moon</vt:lpstr>
      <vt:lpstr>Can we ever live on the moon? Why?</vt:lpstr>
      <vt:lpstr>The Moon’s Surface</vt:lpstr>
      <vt:lpstr>Craters</vt:lpstr>
      <vt:lpstr>How is the moon similar to Earth?</vt:lpstr>
      <vt:lpstr>The Sun</vt:lpstr>
      <vt:lpstr>Layers of the Sun</vt:lpstr>
      <vt:lpstr>Describe the composition of the sun.</vt:lpstr>
      <vt:lpstr>Sun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&amp; Moon Notes</dc:title>
  <dc:creator>Marjorie Harris</dc:creator>
  <cp:lastModifiedBy>Marjorie Harris</cp:lastModifiedBy>
  <cp:revision>9</cp:revision>
  <dcterms:created xsi:type="dcterms:W3CDTF">2016-09-02T15:15:33Z</dcterms:created>
  <dcterms:modified xsi:type="dcterms:W3CDTF">2016-09-09T11:03:28Z</dcterms:modified>
</cp:coreProperties>
</file>