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3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7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8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4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1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9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8A30-0103-1144-862F-86C3C0A5B13D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95D3-271A-5F49-BC3A-1196C2907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imgres?imgurl=http://www.space.com/images/i/000/010/274/i02/total-lunar-eclipse-june-2011-namibia-reserve-tucker-1.jpg?1308229578?interpolation=lanczos-none&amp;downsize=640:*&amp;imgrefurl=http://www.space.com/15689-lunar-eclipses.html&amp;docid=M2QepYL9MWKfXM&amp;tbnid=JajlbOfZAKMmvM:&amp;w=575&amp;h=384&amp;client=safari&amp;bih=763&amp;biw=918&amp;ved=0ahUKEwjM27nu3Y7PAhWKNiYKHU_UD1cQMwg1KAAwAA&amp;iact=mrc&amp;uact=8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Eclipses and Tides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lunar eclipse occurs when the Earth’s shadow falls on the moon.</a:t>
            </a:r>
          </a:p>
          <a:p>
            <a:r>
              <a:rPr lang="en-US" sz="4400" dirty="0" smtClean="0"/>
              <a:t>A solar eclipse occurs when the moon passes between the Earth and the sun, blocking the sun’s light.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982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734" y="1417638"/>
            <a:ext cx="7172038" cy="477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7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154" b="111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315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Draw the sun, moon &amp; Earth during a solar eclipse.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7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moon’s gravity pulls on the Earth, causing tides to occur.</a:t>
            </a:r>
          </a:p>
          <a:p>
            <a:r>
              <a:rPr lang="en-US" sz="3600" dirty="0" smtClean="0"/>
              <a:t>High tide is a bulge in the ocean when the ocean is on the same or opposite side as the moon.</a:t>
            </a:r>
          </a:p>
          <a:p>
            <a:r>
              <a:rPr lang="en-US" sz="3600" dirty="0" smtClean="0"/>
              <a:t>Low tide occurs when the ocean is not facing or opposite the moon.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249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Draw the Earth &amp; moon. Identify where high tides would occur.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1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Draw the Earth &amp; moon. Identify where low tides would occur.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4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Neap tide occurs twice a month with the smallest difference between high and low tides.</a:t>
            </a:r>
          </a:p>
          <a:p>
            <a:r>
              <a:rPr lang="en-US" sz="4000" dirty="0" smtClean="0"/>
              <a:t>Spring tide occurs during full or new moons with the highest difference between high and low tides.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392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164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Eclipses and Tides</vt:lpstr>
      <vt:lpstr>Eclipses</vt:lpstr>
      <vt:lpstr>Lunar Eclipse</vt:lpstr>
      <vt:lpstr>Solar Eclipse</vt:lpstr>
      <vt:lpstr>Draw the sun, moon &amp; Earth during a solar eclipse.</vt:lpstr>
      <vt:lpstr>Tides</vt:lpstr>
      <vt:lpstr>Draw the Earth &amp; moon. Identify where high tides would occur.</vt:lpstr>
      <vt:lpstr>Draw the Earth &amp; moon. Identify where low tides would occur.</vt:lpstr>
      <vt:lpstr>Tides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Eclipses and Tides</dc:title>
  <dc:creator>Marjorie Harris</dc:creator>
  <cp:lastModifiedBy>Marjorie Harris</cp:lastModifiedBy>
  <cp:revision>5</cp:revision>
  <dcterms:created xsi:type="dcterms:W3CDTF">2016-09-14T11:13:13Z</dcterms:created>
  <dcterms:modified xsi:type="dcterms:W3CDTF">2016-09-15T11:51:35Z</dcterms:modified>
</cp:coreProperties>
</file>