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p:restoredTop sz="94721"/>
  </p:normalViewPr>
  <p:slideViewPr>
    <p:cSldViewPr snapToGrid="0" snapToObjects="1">
      <p:cViewPr varScale="1">
        <p:scale>
          <a:sx n="69" d="100"/>
          <a:sy n="69" d="100"/>
        </p:scale>
        <p:origin x="232" y="10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84C09E-978C-C844-A3CA-33C9296B687F}" type="datetimeFigureOut">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6530E-3125-B844-A928-74E43237F5E2}" type="slidenum">
              <a:rPr lang="en-US" smtClean="0"/>
              <a:t>‹#›</a:t>
            </a:fld>
            <a:endParaRPr lang="en-US"/>
          </a:p>
        </p:txBody>
      </p:sp>
    </p:spTree>
    <p:extLst>
      <p:ext uri="{BB962C8B-B14F-4D97-AF65-F5344CB8AC3E}">
        <p14:creationId xmlns:p14="http://schemas.microsoft.com/office/powerpoint/2010/main" val="151925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4C09E-978C-C844-A3CA-33C9296B687F}" type="datetimeFigureOut">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6530E-3125-B844-A928-74E43237F5E2}" type="slidenum">
              <a:rPr lang="en-US" smtClean="0"/>
              <a:t>‹#›</a:t>
            </a:fld>
            <a:endParaRPr lang="en-US"/>
          </a:p>
        </p:txBody>
      </p:sp>
    </p:spTree>
    <p:extLst>
      <p:ext uri="{BB962C8B-B14F-4D97-AF65-F5344CB8AC3E}">
        <p14:creationId xmlns:p14="http://schemas.microsoft.com/office/powerpoint/2010/main" val="60269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4C09E-978C-C844-A3CA-33C9296B687F}" type="datetimeFigureOut">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6530E-3125-B844-A928-74E43237F5E2}" type="slidenum">
              <a:rPr lang="en-US" smtClean="0"/>
              <a:t>‹#›</a:t>
            </a:fld>
            <a:endParaRPr lang="en-US"/>
          </a:p>
        </p:txBody>
      </p:sp>
    </p:spTree>
    <p:extLst>
      <p:ext uri="{BB962C8B-B14F-4D97-AF65-F5344CB8AC3E}">
        <p14:creationId xmlns:p14="http://schemas.microsoft.com/office/powerpoint/2010/main" val="189790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4C09E-978C-C844-A3CA-33C9296B687F}" type="datetimeFigureOut">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6530E-3125-B844-A928-74E43237F5E2}" type="slidenum">
              <a:rPr lang="en-US" smtClean="0"/>
              <a:t>‹#›</a:t>
            </a:fld>
            <a:endParaRPr lang="en-US"/>
          </a:p>
        </p:txBody>
      </p:sp>
    </p:spTree>
    <p:extLst>
      <p:ext uri="{BB962C8B-B14F-4D97-AF65-F5344CB8AC3E}">
        <p14:creationId xmlns:p14="http://schemas.microsoft.com/office/powerpoint/2010/main" val="140744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84C09E-978C-C844-A3CA-33C9296B687F}" type="datetimeFigureOut">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C6530E-3125-B844-A928-74E43237F5E2}" type="slidenum">
              <a:rPr lang="en-US" smtClean="0"/>
              <a:t>‹#›</a:t>
            </a:fld>
            <a:endParaRPr lang="en-US"/>
          </a:p>
        </p:txBody>
      </p:sp>
    </p:spTree>
    <p:extLst>
      <p:ext uri="{BB962C8B-B14F-4D97-AF65-F5344CB8AC3E}">
        <p14:creationId xmlns:p14="http://schemas.microsoft.com/office/powerpoint/2010/main" val="823467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84C09E-978C-C844-A3CA-33C9296B687F}" type="datetimeFigureOut">
              <a:rPr lang="en-US" smtClean="0"/>
              <a:t>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6530E-3125-B844-A928-74E43237F5E2}" type="slidenum">
              <a:rPr lang="en-US" smtClean="0"/>
              <a:t>‹#›</a:t>
            </a:fld>
            <a:endParaRPr lang="en-US"/>
          </a:p>
        </p:txBody>
      </p:sp>
    </p:spTree>
    <p:extLst>
      <p:ext uri="{BB962C8B-B14F-4D97-AF65-F5344CB8AC3E}">
        <p14:creationId xmlns:p14="http://schemas.microsoft.com/office/powerpoint/2010/main" val="1631785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84C09E-978C-C844-A3CA-33C9296B687F}" type="datetimeFigureOut">
              <a:rPr lang="en-US" smtClean="0"/>
              <a:t>3/2/17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C6530E-3125-B844-A928-74E43237F5E2}" type="slidenum">
              <a:rPr lang="en-US" smtClean="0"/>
              <a:t>‹#›</a:t>
            </a:fld>
            <a:endParaRPr lang="en-US"/>
          </a:p>
        </p:txBody>
      </p:sp>
    </p:spTree>
    <p:extLst>
      <p:ext uri="{BB962C8B-B14F-4D97-AF65-F5344CB8AC3E}">
        <p14:creationId xmlns:p14="http://schemas.microsoft.com/office/powerpoint/2010/main" val="205533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84C09E-978C-C844-A3CA-33C9296B687F}" type="datetimeFigureOut">
              <a:rPr lang="en-US" smtClean="0"/>
              <a:t>3/2/17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C6530E-3125-B844-A928-74E43237F5E2}" type="slidenum">
              <a:rPr lang="en-US" smtClean="0"/>
              <a:t>‹#›</a:t>
            </a:fld>
            <a:endParaRPr lang="en-US"/>
          </a:p>
        </p:txBody>
      </p:sp>
    </p:spTree>
    <p:extLst>
      <p:ext uri="{BB962C8B-B14F-4D97-AF65-F5344CB8AC3E}">
        <p14:creationId xmlns:p14="http://schemas.microsoft.com/office/powerpoint/2010/main" val="168029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4C09E-978C-C844-A3CA-33C9296B687F}" type="datetimeFigureOut">
              <a:rPr lang="en-US" smtClean="0"/>
              <a:t>3/2/17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C6530E-3125-B844-A928-74E43237F5E2}" type="slidenum">
              <a:rPr lang="en-US" smtClean="0"/>
              <a:t>‹#›</a:t>
            </a:fld>
            <a:endParaRPr lang="en-US"/>
          </a:p>
        </p:txBody>
      </p:sp>
    </p:spTree>
    <p:extLst>
      <p:ext uri="{BB962C8B-B14F-4D97-AF65-F5344CB8AC3E}">
        <p14:creationId xmlns:p14="http://schemas.microsoft.com/office/powerpoint/2010/main" val="1287434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4C09E-978C-C844-A3CA-33C9296B687F}" type="datetimeFigureOut">
              <a:rPr lang="en-US" smtClean="0"/>
              <a:t>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6530E-3125-B844-A928-74E43237F5E2}" type="slidenum">
              <a:rPr lang="en-US" smtClean="0"/>
              <a:t>‹#›</a:t>
            </a:fld>
            <a:endParaRPr lang="en-US"/>
          </a:p>
        </p:txBody>
      </p:sp>
    </p:spTree>
    <p:extLst>
      <p:ext uri="{BB962C8B-B14F-4D97-AF65-F5344CB8AC3E}">
        <p14:creationId xmlns:p14="http://schemas.microsoft.com/office/powerpoint/2010/main" val="2011208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4C09E-978C-C844-A3CA-33C9296B687F}" type="datetimeFigureOut">
              <a:rPr lang="en-US" smtClean="0"/>
              <a:t>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C6530E-3125-B844-A928-74E43237F5E2}" type="slidenum">
              <a:rPr lang="en-US" smtClean="0"/>
              <a:t>‹#›</a:t>
            </a:fld>
            <a:endParaRPr lang="en-US"/>
          </a:p>
        </p:txBody>
      </p:sp>
    </p:spTree>
    <p:extLst>
      <p:ext uri="{BB962C8B-B14F-4D97-AF65-F5344CB8AC3E}">
        <p14:creationId xmlns:p14="http://schemas.microsoft.com/office/powerpoint/2010/main" val="9946222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4C09E-978C-C844-A3CA-33C9296B687F}" type="datetimeFigureOut">
              <a:rPr lang="en-US" smtClean="0"/>
              <a:t>3/2/17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6530E-3125-B844-A928-74E43237F5E2}" type="slidenum">
              <a:rPr lang="en-US" smtClean="0"/>
              <a:t>‹#›</a:t>
            </a:fld>
            <a:endParaRPr lang="en-US"/>
          </a:p>
        </p:txBody>
      </p:sp>
    </p:spTree>
    <p:extLst>
      <p:ext uri="{BB962C8B-B14F-4D97-AF65-F5344CB8AC3E}">
        <p14:creationId xmlns:p14="http://schemas.microsoft.com/office/powerpoint/2010/main" val="888752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Vikings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05382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Vikings</a:t>
            </a:r>
            <a:endParaRPr lang="en-US" dirty="0"/>
          </a:p>
        </p:txBody>
      </p:sp>
      <p:sp>
        <p:nvSpPr>
          <p:cNvPr id="3" name="Content Placeholder 2"/>
          <p:cNvSpPr>
            <a:spLocks noGrp="1"/>
          </p:cNvSpPr>
          <p:nvPr>
            <p:ph idx="1"/>
          </p:nvPr>
        </p:nvSpPr>
        <p:spPr/>
        <p:txBody>
          <a:bodyPr/>
          <a:lstStyle/>
          <a:p>
            <a:r>
              <a:rPr lang="en-US" dirty="0" smtClean="0"/>
              <a:t>The Vikings lived in the Scandinavian countries, which are now called Norway, Denmark, and Sweden.</a:t>
            </a:r>
          </a:p>
          <a:p>
            <a:r>
              <a:rPr lang="en-US" dirty="0" smtClean="0"/>
              <a:t>They were great seamen, navigators, craftsmen, shipbuilders, traders, and storytellers.</a:t>
            </a:r>
          </a:p>
        </p:txBody>
      </p:sp>
      <p:pic>
        <p:nvPicPr>
          <p:cNvPr id="6" name="Picture 5"/>
          <p:cNvPicPr>
            <a:picLocks noChangeAspect="1"/>
          </p:cNvPicPr>
          <p:nvPr/>
        </p:nvPicPr>
        <p:blipFill>
          <a:blip r:embed="rId2"/>
          <a:stretch>
            <a:fillRect/>
          </a:stretch>
        </p:blipFill>
        <p:spPr>
          <a:xfrm>
            <a:off x="6997959" y="3338229"/>
            <a:ext cx="5194041" cy="3519771"/>
          </a:xfrm>
          <a:prstGeom prst="rect">
            <a:avLst/>
          </a:prstGeom>
        </p:spPr>
      </p:pic>
      <p:pic>
        <p:nvPicPr>
          <p:cNvPr id="7" name="Picture 6"/>
          <p:cNvPicPr>
            <a:picLocks noChangeAspect="1"/>
          </p:cNvPicPr>
          <p:nvPr/>
        </p:nvPicPr>
        <p:blipFill>
          <a:blip r:embed="rId3"/>
          <a:stretch>
            <a:fillRect/>
          </a:stretch>
        </p:blipFill>
        <p:spPr>
          <a:xfrm>
            <a:off x="0" y="3526971"/>
            <a:ext cx="6662058" cy="3331029"/>
          </a:xfrm>
          <a:prstGeom prst="rect">
            <a:avLst/>
          </a:prstGeom>
        </p:spPr>
      </p:pic>
    </p:spTree>
    <p:extLst>
      <p:ext uri="{BB962C8B-B14F-4D97-AF65-F5344CB8AC3E}">
        <p14:creationId xmlns:p14="http://schemas.microsoft.com/office/powerpoint/2010/main" val="453458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Warriors</a:t>
            </a:r>
            <a:endParaRPr lang="en-US" dirty="0"/>
          </a:p>
        </p:txBody>
      </p:sp>
      <p:sp>
        <p:nvSpPr>
          <p:cNvPr id="3" name="Content Placeholder 2"/>
          <p:cNvSpPr>
            <a:spLocks noGrp="1"/>
          </p:cNvSpPr>
          <p:nvPr>
            <p:ph idx="1"/>
          </p:nvPr>
        </p:nvSpPr>
        <p:spPr/>
        <p:txBody>
          <a:bodyPr/>
          <a:lstStyle/>
          <a:p>
            <a:r>
              <a:rPr lang="en-US" dirty="0" smtClean="0"/>
              <a:t>The Vikings attacked and raided cities across Europe.  The word Vikings means “pirates.”</a:t>
            </a:r>
          </a:p>
          <a:p>
            <a:r>
              <a:rPr lang="en-US" dirty="0" smtClean="0"/>
              <a:t>Vikings would raid monasteries, because the monks stored treasures.</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2444619" y="3259127"/>
            <a:ext cx="8117633" cy="3435846"/>
          </a:xfrm>
          <a:prstGeom prst="rect">
            <a:avLst/>
          </a:prstGeom>
        </p:spPr>
      </p:pic>
    </p:spTree>
    <p:extLst>
      <p:ext uri="{BB962C8B-B14F-4D97-AF65-F5344CB8AC3E}">
        <p14:creationId xmlns:p14="http://schemas.microsoft.com/office/powerpoint/2010/main" val="743695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Berserkers</a:t>
            </a:r>
            <a:endParaRPr lang="en-US" dirty="0"/>
          </a:p>
        </p:txBody>
      </p:sp>
      <p:sp>
        <p:nvSpPr>
          <p:cNvPr id="3" name="Content Placeholder 2"/>
          <p:cNvSpPr>
            <a:spLocks noGrp="1"/>
          </p:cNvSpPr>
          <p:nvPr>
            <p:ph idx="1"/>
          </p:nvPr>
        </p:nvSpPr>
        <p:spPr/>
        <p:txBody>
          <a:bodyPr/>
          <a:lstStyle/>
          <a:p>
            <a:r>
              <a:rPr lang="en-US" dirty="0" smtClean="0"/>
              <a:t>Berserkers were part of an unruly gang of Vikings who worshipped Odin.</a:t>
            </a:r>
          </a:p>
          <a:p>
            <a:r>
              <a:rPr lang="en-US" dirty="0" smtClean="0"/>
              <a:t>A berserker was a brave warrior who would put on a bear skin  to intimidate the enemy.  Berserker means “bear coat.”</a:t>
            </a:r>
            <a:endParaRPr lang="en-US" dirty="0"/>
          </a:p>
        </p:txBody>
      </p:sp>
      <p:pic>
        <p:nvPicPr>
          <p:cNvPr id="5" name="Picture 4"/>
          <p:cNvPicPr>
            <a:picLocks noChangeAspect="1"/>
          </p:cNvPicPr>
          <p:nvPr/>
        </p:nvPicPr>
        <p:blipFill>
          <a:blip r:embed="rId2"/>
          <a:stretch>
            <a:fillRect/>
          </a:stretch>
        </p:blipFill>
        <p:spPr>
          <a:xfrm>
            <a:off x="1342052" y="3592770"/>
            <a:ext cx="4872136" cy="2948524"/>
          </a:xfrm>
          <a:prstGeom prst="rect">
            <a:avLst/>
          </a:prstGeom>
        </p:spPr>
      </p:pic>
      <p:pic>
        <p:nvPicPr>
          <p:cNvPr id="6" name="Picture 5"/>
          <p:cNvPicPr>
            <a:picLocks noChangeAspect="1"/>
          </p:cNvPicPr>
          <p:nvPr/>
        </p:nvPicPr>
        <p:blipFill>
          <a:blip r:embed="rId3"/>
          <a:stretch>
            <a:fillRect/>
          </a:stretch>
        </p:blipFill>
        <p:spPr>
          <a:xfrm>
            <a:off x="8696131" y="3371582"/>
            <a:ext cx="2941735" cy="3390900"/>
          </a:xfrm>
          <a:prstGeom prst="rect">
            <a:avLst/>
          </a:prstGeom>
        </p:spPr>
      </p:pic>
    </p:spTree>
    <p:extLst>
      <p:ext uri="{BB962C8B-B14F-4D97-AF65-F5344CB8AC3E}">
        <p14:creationId xmlns:p14="http://schemas.microsoft.com/office/powerpoint/2010/main" val="1719889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Longships</a:t>
            </a:r>
            <a:endParaRPr lang="en-US" dirty="0"/>
          </a:p>
        </p:txBody>
      </p:sp>
      <p:sp>
        <p:nvSpPr>
          <p:cNvPr id="3" name="Content Placeholder 2"/>
          <p:cNvSpPr>
            <a:spLocks noGrp="1"/>
          </p:cNvSpPr>
          <p:nvPr>
            <p:ph idx="1"/>
          </p:nvPr>
        </p:nvSpPr>
        <p:spPr/>
        <p:txBody>
          <a:bodyPr/>
          <a:lstStyle/>
          <a:p>
            <a:r>
              <a:rPr lang="en-US" dirty="0" smtClean="0"/>
              <a:t>The Vikings built </a:t>
            </a:r>
            <a:r>
              <a:rPr lang="en-US" dirty="0" err="1" smtClean="0"/>
              <a:t>longships</a:t>
            </a:r>
            <a:r>
              <a:rPr lang="en-US" dirty="0" smtClean="0"/>
              <a:t>, which were thin and flexible, so they wouldn’t break apart in the rough ocean.</a:t>
            </a:r>
          </a:p>
          <a:p>
            <a:r>
              <a:rPr lang="en-US" dirty="0" err="1" smtClean="0"/>
              <a:t>Longships</a:t>
            </a:r>
            <a:r>
              <a:rPr lang="en-US" dirty="0" smtClean="0"/>
              <a:t> were powered by both oar and sail.</a:t>
            </a:r>
            <a:endParaRPr lang="en-US" dirty="0"/>
          </a:p>
        </p:txBody>
      </p:sp>
      <p:pic>
        <p:nvPicPr>
          <p:cNvPr id="4" name="Picture 3"/>
          <p:cNvPicPr>
            <a:picLocks noChangeAspect="1"/>
          </p:cNvPicPr>
          <p:nvPr/>
        </p:nvPicPr>
        <p:blipFill>
          <a:blip r:embed="rId2"/>
          <a:stretch>
            <a:fillRect/>
          </a:stretch>
        </p:blipFill>
        <p:spPr>
          <a:xfrm>
            <a:off x="8173616" y="2285974"/>
            <a:ext cx="4002185" cy="4355866"/>
          </a:xfrm>
          <a:prstGeom prst="rect">
            <a:avLst/>
          </a:prstGeom>
        </p:spPr>
      </p:pic>
      <p:pic>
        <p:nvPicPr>
          <p:cNvPr id="5" name="Picture 4"/>
          <p:cNvPicPr>
            <a:picLocks noChangeAspect="1"/>
          </p:cNvPicPr>
          <p:nvPr/>
        </p:nvPicPr>
        <p:blipFill>
          <a:blip r:embed="rId3"/>
          <a:stretch>
            <a:fillRect/>
          </a:stretch>
        </p:blipFill>
        <p:spPr>
          <a:xfrm>
            <a:off x="597158" y="3318649"/>
            <a:ext cx="6754457" cy="3323191"/>
          </a:xfrm>
          <a:prstGeom prst="rect">
            <a:avLst/>
          </a:prstGeom>
        </p:spPr>
      </p:pic>
    </p:spTree>
    <p:extLst>
      <p:ext uri="{BB962C8B-B14F-4D97-AF65-F5344CB8AC3E}">
        <p14:creationId xmlns:p14="http://schemas.microsoft.com/office/powerpoint/2010/main" val="1131513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9463"/>
          </a:xfrm>
        </p:spPr>
        <p:txBody>
          <a:bodyPr/>
          <a:lstStyle/>
          <a:p>
            <a:pPr algn="ctr"/>
            <a:r>
              <a:rPr lang="en-US" dirty="0" smtClean="0"/>
              <a:t>Classes</a:t>
            </a:r>
            <a:endParaRPr lang="en-US" dirty="0"/>
          </a:p>
        </p:txBody>
      </p:sp>
      <p:sp>
        <p:nvSpPr>
          <p:cNvPr id="3" name="Content Placeholder 2"/>
          <p:cNvSpPr>
            <a:spLocks noGrp="1"/>
          </p:cNvSpPr>
          <p:nvPr>
            <p:ph idx="1"/>
          </p:nvPr>
        </p:nvSpPr>
        <p:spPr>
          <a:xfrm>
            <a:off x="838200" y="1144588"/>
            <a:ext cx="10515600" cy="5032375"/>
          </a:xfrm>
        </p:spPr>
        <p:txBody>
          <a:bodyPr/>
          <a:lstStyle/>
          <a:p>
            <a:r>
              <a:rPr lang="en-US" dirty="0" smtClean="0"/>
              <a:t>Jarls were wealthy nobles.</a:t>
            </a:r>
          </a:p>
          <a:p>
            <a:r>
              <a:rPr lang="en-US" dirty="0" err="1" smtClean="0"/>
              <a:t>Karls</a:t>
            </a:r>
            <a:r>
              <a:rPr lang="en-US" dirty="0" smtClean="0"/>
              <a:t> were farmers, craftsmen, sailors, and warriors. </a:t>
            </a:r>
            <a:r>
              <a:rPr lang="en-US" dirty="0"/>
              <a:t>T</a:t>
            </a:r>
            <a:r>
              <a:rPr lang="en-US" dirty="0" smtClean="0"/>
              <a:t>hey could own land.</a:t>
            </a:r>
          </a:p>
          <a:p>
            <a:r>
              <a:rPr lang="en-US" dirty="0" smtClean="0"/>
              <a:t>Thralls were slaves.  They were often captured in war and made to be slaves.</a:t>
            </a:r>
            <a:endParaRPr lang="en-US" dirty="0"/>
          </a:p>
        </p:txBody>
      </p:sp>
      <p:pic>
        <p:nvPicPr>
          <p:cNvPr id="4" name="Picture 3"/>
          <p:cNvPicPr>
            <a:picLocks noChangeAspect="1"/>
          </p:cNvPicPr>
          <p:nvPr/>
        </p:nvPicPr>
        <p:blipFill>
          <a:blip r:embed="rId2"/>
          <a:stretch>
            <a:fillRect/>
          </a:stretch>
        </p:blipFill>
        <p:spPr>
          <a:xfrm>
            <a:off x="3135086" y="2942525"/>
            <a:ext cx="6761583" cy="3915475"/>
          </a:xfrm>
          <a:prstGeom prst="rect">
            <a:avLst/>
          </a:prstGeom>
        </p:spPr>
      </p:pic>
    </p:spTree>
    <p:extLst>
      <p:ext uri="{BB962C8B-B14F-4D97-AF65-F5344CB8AC3E}">
        <p14:creationId xmlns:p14="http://schemas.microsoft.com/office/powerpoint/2010/main" val="1758223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Religion</a:t>
            </a:r>
            <a:endParaRPr lang="en-US" dirty="0"/>
          </a:p>
        </p:txBody>
      </p:sp>
      <p:sp>
        <p:nvSpPr>
          <p:cNvPr id="3" name="Content Placeholder 2"/>
          <p:cNvSpPr>
            <a:spLocks noGrp="1"/>
          </p:cNvSpPr>
          <p:nvPr>
            <p:ph idx="1"/>
          </p:nvPr>
        </p:nvSpPr>
        <p:spPr/>
        <p:txBody>
          <a:bodyPr/>
          <a:lstStyle/>
          <a:p>
            <a:r>
              <a:rPr lang="en-US" dirty="0" smtClean="0"/>
              <a:t>The Vikings believed there were many gods who lived in </a:t>
            </a:r>
            <a:r>
              <a:rPr lang="en-US" dirty="0" err="1" smtClean="0"/>
              <a:t>Asgard</a:t>
            </a:r>
            <a:r>
              <a:rPr lang="en-US" dirty="0" smtClean="0"/>
              <a:t>.</a:t>
            </a:r>
          </a:p>
          <a:p>
            <a:r>
              <a:rPr lang="en-US" dirty="0" smtClean="0"/>
              <a:t>Odin was the ruler of Valhalla, which was a hall in </a:t>
            </a:r>
            <a:r>
              <a:rPr lang="en-US" dirty="0" err="1" smtClean="0"/>
              <a:t>Asgard</a:t>
            </a:r>
            <a:r>
              <a:rPr lang="en-US" dirty="0" smtClean="0"/>
              <a:t> where dead warriors who were selected by Odin would reside.  The warriors would fight each other throughout the day and their wounds would be healed by night.  They would eat large feasts to give them strength for battle.</a:t>
            </a:r>
            <a:endParaRPr lang="en-US" dirty="0"/>
          </a:p>
        </p:txBody>
      </p:sp>
      <p:pic>
        <p:nvPicPr>
          <p:cNvPr id="4" name="Picture 3"/>
          <p:cNvPicPr>
            <a:picLocks noChangeAspect="1"/>
          </p:cNvPicPr>
          <p:nvPr/>
        </p:nvPicPr>
        <p:blipFill>
          <a:blip r:embed="rId2"/>
          <a:stretch>
            <a:fillRect/>
          </a:stretch>
        </p:blipFill>
        <p:spPr>
          <a:xfrm>
            <a:off x="3127828" y="4035339"/>
            <a:ext cx="7882294" cy="2822661"/>
          </a:xfrm>
          <a:prstGeom prst="rect">
            <a:avLst/>
          </a:prstGeom>
        </p:spPr>
      </p:pic>
    </p:spTree>
    <p:extLst>
      <p:ext uri="{BB962C8B-B14F-4D97-AF65-F5344CB8AC3E}">
        <p14:creationId xmlns:p14="http://schemas.microsoft.com/office/powerpoint/2010/main" val="1344823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19964</TotalTime>
  <Words>239</Words>
  <Application>Microsoft Macintosh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Calibri Light</vt:lpstr>
      <vt:lpstr>Arial</vt:lpstr>
      <vt:lpstr>Office Theme</vt:lpstr>
      <vt:lpstr>Vikings</vt:lpstr>
      <vt:lpstr>Vikings</vt:lpstr>
      <vt:lpstr>Warriors</vt:lpstr>
      <vt:lpstr>Berserkers</vt:lpstr>
      <vt:lpstr>Longships</vt:lpstr>
      <vt:lpstr>Classes</vt:lpstr>
      <vt:lpstr>Religion</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Vikings</dc:title>
  <dc:creator>Microsoft Office User</dc:creator>
  <cp:lastModifiedBy>Microsoft Office User</cp:lastModifiedBy>
  <cp:revision>4</cp:revision>
  <dcterms:created xsi:type="dcterms:W3CDTF">2017-03-02T19:18:09Z</dcterms:created>
  <dcterms:modified xsi:type="dcterms:W3CDTF">2017-03-16T16:02:55Z</dcterms:modified>
</cp:coreProperties>
</file>