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3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1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8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7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7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9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1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9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8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F022D-F7DF-6647-A9C7-E4D614CAA2C3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D98E9-3179-2A45-8E6F-6F04D17F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3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Evaporation is the process of water changing from a liquid to a gas.</a:t>
            </a:r>
          </a:p>
          <a:p>
            <a:r>
              <a:rPr lang="en-US" sz="3600" dirty="0" smtClean="0"/>
              <a:t>Water vapor is water in the gas phase.</a:t>
            </a:r>
          </a:p>
          <a:p>
            <a:r>
              <a:rPr lang="en-US" sz="3600" dirty="0" smtClean="0"/>
              <a:t>Condensation occurs when water vapor forms droplets of liquid water.</a:t>
            </a:r>
          </a:p>
          <a:p>
            <a:r>
              <a:rPr lang="en-US" sz="3600" dirty="0" smtClean="0"/>
              <a:t>Precipitation is water that falls to the earth as rain, sleet, snow and hail.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75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Place a # beside the step to put them in order.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____  Water vapor condenses in the air.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____  Water on earth evaporates.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____  Precipitation falls to the earth.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____  Liquid water freezes and forms clouds.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____  Water vapor in the air rises.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8751</TotalTime>
  <Words>105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Water Cycle</vt:lpstr>
      <vt:lpstr>The water cycle</vt:lpstr>
      <vt:lpstr>Place a # beside the step to put them in order.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Cycle</dc:title>
  <dc:creator>Microsoft Office User</dc:creator>
  <cp:lastModifiedBy>Microsoft Office User</cp:lastModifiedBy>
  <cp:revision>1</cp:revision>
  <dcterms:created xsi:type="dcterms:W3CDTF">2016-11-10T17:24:41Z</dcterms:created>
  <dcterms:modified xsi:type="dcterms:W3CDTF">2016-11-16T19:16:11Z</dcterms:modified>
</cp:coreProperties>
</file>