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2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3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5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7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3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7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7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37A4-8027-584F-9EB0-A73351DA2197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B3EE-688F-F14A-A555-8281722F3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Soni</a:t>
            </a:r>
            <a:r>
              <a:rPr lang="en-US" sz="4800" dirty="0" smtClean="0"/>
              <a:t>—sound</a:t>
            </a:r>
          </a:p>
          <a:p>
            <a:r>
              <a:rPr lang="en-US" sz="4800" dirty="0" err="1" smtClean="0"/>
              <a:t>Tox</a:t>
            </a:r>
            <a:r>
              <a:rPr lang="en-US" sz="4800" dirty="0" smtClean="0"/>
              <a:t>--toxin, poison</a:t>
            </a:r>
          </a:p>
          <a:p>
            <a:r>
              <a:rPr lang="en-US" sz="4800" dirty="0" err="1" smtClean="0"/>
              <a:t>Xyl</a:t>
            </a:r>
            <a:r>
              <a:rPr lang="en-US" sz="4800" dirty="0" smtClean="0"/>
              <a:t>-–wood</a:t>
            </a:r>
          </a:p>
          <a:p>
            <a:r>
              <a:rPr lang="en-US" sz="4800" dirty="0" smtClean="0"/>
              <a:t>Y—process, state</a:t>
            </a:r>
          </a:p>
          <a:p>
            <a:r>
              <a:rPr lang="en-US" sz="4800" dirty="0" smtClean="0"/>
              <a:t>Zo—animal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636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Write larger words that use our vocab words.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wave is a motion that travels through matter or space.</a:t>
            </a:r>
          </a:p>
          <a:p>
            <a:r>
              <a:rPr lang="en-US" sz="3200" dirty="0" smtClean="0"/>
              <a:t>A mechanical wave needs matter such as air or water to travel.</a:t>
            </a:r>
          </a:p>
          <a:p>
            <a:pPr lvl="1"/>
            <a:r>
              <a:rPr lang="en-US" sz="3200" dirty="0" smtClean="0"/>
              <a:t>A transverse wave is a wave in which the motion of the particles is different than the direction of the wave.  (example:  ocean waves)</a:t>
            </a:r>
          </a:p>
          <a:p>
            <a:pPr lvl="1"/>
            <a:r>
              <a:rPr lang="en-US" sz="3200" dirty="0" smtClean="0"/>
              <a:t>A longitudinal wave is a wave in which the particles move parallel to the direction of the wave.  (example:  a spring)</a:t>
            </a:r>
          </a:p>
        </p:txBody>
      </p:sp>
    </p:spTree>
    <p:extLst>
      <p:ext uri="{BB962C8B-B14F-4D97-AF65-F5344CB8AC3E}">
        <p14:creationId xmlns:p14="http://schemas.microsoft.com/office/powerpoint/2010/main" val="10641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Parts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crest is the highest part of the wave.</a:t>
            </a:r>
          </a:p>
          <a:p>
            <a:r>
              <a:rPr lang="en-US" sz="3600" dirty="0" smtClean="0"/>
              <a:t>The trough is the lowest part of the wave.</a:t>
            </a:r>
          </a:p>
          <a:p>
            <a:r>
              <a:rPr lang="en-US" sz="3600" dirty="0" smtClean="0"/>
              <a:t>The wavelength is the distance between two crests (or 2 troughs).</a:t>
            </a:r>
          </a:p>
          <a:p>
            <a:r>
              <a:rPr lang="en-US" sz="3600" dirty="0" smtClean="0"/>
              <a:t>The wave frequency is the number of waves that pass a given point per second.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78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159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Waves</vt:lpstr>
      <vt:lpstr>Vocab Words</vt:lpstr>
      <vt:lpstr>Write larger words that use our vocab words.</vt:lpstr>
      <vt:lpstr>Types of Waves</vt:lpstr>
      <vt:lpstr>Parts of a Wave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Microsoft Office User</dc:creator>
  <cp:lastModifiedBy>Microsoft Office User</cp:lastModifiedBy>
  <cp:revision>2</cp:revision>
  <dcterms:created xsi:type="dcterms:W3CDTF">2016-10-24T11:10:13Z</dcterms:created>
  <dcterms:modified xsi:type="dcterms:W3CDTF">2016-10-24T18:41:41Z</dcterms:modified>
</cp:coreProperties>
</file>