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9"/>
    <p:restoredTop sz="94721"/>
  </p:normalViewPr>
  <p:slideViewPr>
    <p:cSldViewPr snapToGrid="0" snapToObjects="1">
      <p:cViewPr varScale="1">
        <p:scale>
          <a:sx n="38" d="100"/>
          <a:sy n="38" d="100"/>
        </p:scale>
        <p:origin x="192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3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1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3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2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5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4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9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E2D55-4FE8-704C-8D07-D20430641F87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8514-B6B0-3140-B0AD-EB380554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sus.gov/popcloc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death rate is the number of deaths per year for every 1,000 people.</a:t>
            </a:r>
          </a:p>
          <a:p>
            <a:r>
              <a:rPr lang="en-US" sz="3200" dirty="0" smtClean="0"/>
              <a:t>Factors that increase death rate are famine (severe lack of food), war, and crop failures.</a:t>
            </a:r>
          </a:p>
          <a:p>
            <a:r>
              <a:rPr lang="en-US" sz="3200" dirty="0" smtClean="0"/>
              <a:t>The birthrate is the number of children born each year for every 1,000 people.</a:t>
            </a:r>
          </a:p>
          <a:p>
            <a:r>
              <a:rPr lang="en-US" sz="3200" dirty="0" smtClean="0"/>
              <a:t>Factors that increase birthrate are advances in medicine and improved farming techniques.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79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is the world’s population?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Pop Clock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Population density is the average number of people living in a square mile.</a:t>
            </a:r>
          </a:p>
          <a:p>
            <a:r>
              <a:rPr lang="en-US" sz="3600" dirty="0" smtClean="0"/>
              <a:t>Urbanization is the growth of cities.</a:t>
            </a:r>
          </a:p>
          <a:p>
            <a:r>
              <a:rPr lang="en-US" sz="3600" dirty="0" smtClean="0"/>
              <a:t>Some people emigrate, or leave the country where they were born and move to another.</a:t>
            </a:r>
          </a:p>
          <a:p>
            <a:r>
              <a:rPr lang="en-US" sz="3600" dirty="0" smtClean="0"/>
              <a:t>Refugees are people who are forced to move to another country to escape wars, persecution, or natural disasters.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Name reasons that people might leave a country.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9763</TotalTime>
  <Words>142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World Population</vt:lpstr>
      <vt:lpstr>Rates</vt:lpstr>
      <vt:lpstr>What is the world’s population?</vt:lpstr>
      <vt:lpstr>Movement</vt:lpstr>
      <vt:lpstr>Name reasons that people might leave a country.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Population</dc:title>
  <dc:creator>Microsoft Office User</dc:creator>
  <cp:lastModifiedBy>Microsoft Office User</cp:lastModifiedBy>
  <cp:revision>6</cp:revision>
  <dcterms:created xsi:type="dcterms:W3CDTF">2017-01-19T17:44:49Z</dcterms:created>
  <dcterms:modified xsi:type="dcterms:W3CDTF">2017-01-26T12:28:40Z</dcterms:modified>
</cp:coreProperties>
</file>